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8.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9.xml" ContentType="application/vnd.openxmlformats-officedocument.theme+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10.xml" ContentType="application/vnd.openxmlformats-officedocument.theme+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1.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theme/theme12.xml" ContentType="application/vnd.openxmlformats-officedocument.theme+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72" r:id="rId5"/>
    <p:sldMasterId id="2147483684" r:id="rId6"/>
    <p:sldMasterId id="2147484017" r:id="rId7"/>
    <p:sldMasterId id="2147483709" r:id="rId8"/>
    <p:sldMasterId id="2147483722" r:id="rId9"/>
    <p:sldMasterId id="2147483735" r:id="rId10"/>
    <p:sldMasterId id="2147483760" r:id="rId11"/>
    <p:sldMasterId id="2147483784" r:id="rId12"/>
    <p:sldMasterId id="2147483797" r:id="rId13"/>
    <p:sldMasterId id="2147483977" r:id="rId14"/>
    <p:sldMasterId id="2147483998" r:id="rId15"/>
    <p:sldMasterId id="2147483692" r:id="rId16"/>
  </p:sldMasterIdLst>
  <p:notesMasterIdLst>
    <p:notesMasterId r:id="rId38"/>
  </p:notesMasterIdLst>
  <p:handoutMasterIdLst>
    <p:handoutMasterId r:id="rId39"/>
  </p:handoutMasterIdLst>
  <p:sldIdLst>
    <p:sldId id="3858" r:id="rId17"/>
    <p:sldId id="495" r:id="rId18"/>
    <p:sldId id="478" r:id="rId19"/>
    <p:sldId id="3867" r:id="rId20"/>
    <p:sldId id="352" r:id="rId21"/>
    <p:sldId id="3851" r:id="rId22"/>
    <p:sldId id="3852" r:id="rId23"/>
    <p:sldId id="466" r:id="rId24"/>
    <p:sldId id="474" r:id="rId25"/>
    <p:sldId id="3859" r:id="rId26"/>
    <p:sldId id="3864" r:id="rId27"/>
    <p:sldId id="488" r:id="rId28"/>
    <p:sldId id="489" r:id="rId29"/>
    <p:sldId id="3865" r:id="rId30"/>
    <p:sldId id="3860" r:id="rId31"/>
    <p:sldId id="3861" r:id="rId32"/>
    <p:sldId id="3869" r:id="rId33"/>
    <p:sldId id="485" r:id="rId34"/>
    <p:sldId id="275" r:id="rId35"/>
    <p:sldId id="486" r:id="rId36"/>
    <p:sldId id="276" r:id="rId37"/>
  </p:sldIdLst>
  <p:sldSz cx="12192000" cy="6858000"/>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FFFF00"/>
    <a:srgbClr val="33CCFF"/>
    <a:srgbClr val="F5ECDB"/>
    <a:srgbClr val="F1E4CB"/>
    <a:srgbClr val="009999"/>
    <a:srgbClr val="C495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9A5593F-B71B-4375-9F2C-C400E40FD6C7}" v="39" dt="2024-01-25T20:59:19.496"/>
    <p1510:client id="{5D7C434E-8637-4D6E-A78E-CBC2F3658E1B}" v="86" dt="2024-01-25T19:56:21.830"/>
    <p1510:client id="{99D50CB9-C57F-4E8A-A8DC-52C54DF1E5D3}" vWet="4" dt="2024-01-25T19:44:20.88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2.xml"/><Relationship Id="rId26" Type="http://schemas.openxmlformats.org/officeDocument/2006/relationships/slide" Target="slides/slide10.xml"/><Relationship Id="rId39" Type="http://schemas.openxmlformats.org/officeDocument/2006/relationships/handoutMaster" Target="handoutMasters/handoutMaster1.xml"/><Relationship Id="rId21" Type="http://schemas.openxmlformats.org/officeDocument/2006/relationships/slide" Target="slides/slide5.xml"/><Relationship Id="rId34" Type="http://schemas.openxmlformats.org/officeDocument/2006/relationships/slide" Target="slides/slide18.xml"/><Relationship Id="rId42" Type="http://schemas.openxmlformats.org/officeDocument/2006/relationships/theme" Target="theme/theme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Master" Target="slideMasters/slideMaster13.xml"/><Relationship Id="rId29" Type="http://schemas.openxmlformats.org/officeDocument/2006/relationships/slide" Target="slides/slide1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8.xml"/><Relationship Id="rId32" Type="http://schemas.openxmlformats.org/officeDocument/2006/relationships/slide" Target="slides/slide16.xml"/><Relationship Id="rId37" Type="http://schemas.openxmlformats.org/officeDocument/2006/relationships/slide" Target="slides/slide21.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slide" Target="slides/slide20.xml"/><Relationship Id="rId10" Type="http://schemas.openxmlformats.org/officeDocument/2006/relationships/slideMaster" Target="slideMasters/slideMaster7.xml"/><Relationship Id="rId19" Type="http://schemas.openxmlformats.org/officeDocument/2006/relationships/slide" Target="slides/slide3.xml"/><Relationship Id="rId31" Type="http://schemas.openxmlformats.org/officeDocument/2006/relationships/slide" Target="slides/slide15.xml"/><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slide" Target="slides/slide19.xml"/><Relationship Id="rId43" Type="http://schemas.openxmlformats.org/officeDocument/2006/relationships/tableStyles" Target="tableStyles.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notesMaster" Target="notesMasters/notesMaster1.xml"/><Relationship Id="rId20" Type="http://schemas.openxmlformats.org/officeDocument/2006/relationships/slide" Target="slides/slide4.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ipson, Chaundra" userId="S::chaundra.gipson@apsk12.org::52fdf0bb-6525-48a5-be51-08e34fce0fc4" providerId="AD" clId="Web-{5D7C434E-8637-4D6E-A78E-CBC2F3658E1B}"/>
    <pc:docChg chg="addSld delSld modSld sldOrd">
      <pc:chgData name="Gipson, Chaundra" userId="S::chaundra.gipson@apsk12.org::52fdf0bb-6525-48a5-be51-08e34fce0fc4" providerId="AD" clId="Web-{5D7C434E-8637-4D6E-A78E-CBC2F3658E1B}" dt="2024-01-25T19:56:00.751" v="81"/>
      <pc:docMkLst>
        <pc:docMk/>
      </pc:docMkLst>
      <pc:sldChg chg="new del">
        <pc:chgData name="Gipson, Chaundra" userId="S::chaundra.gipson@apsk12.org::52fdf0bb-6525-48a5-be51-08e34fce0fc4" providerId="AD" clId="Web-{5D7C434E-8637-4D6E-A78E-CBC2F3658E1B}" dt="2024-01-25T19:39:54.897" v="2"/>
        <pc:sldMkLst>
          <pc:docMk/>
          <pc:sldMk cId="3478521833" sldId="3868"/>
        </pc:sldMkLst>
      </pc:sldChg>
      <pc:sldChg chg="addSp delSp modSp new ord">
        <pc:chgData name="Gipson, Chaundra" userId="S::chaundra.gipson@apsk12.org::52fdf0bb-6525-48a5-be51-08e34fce0fc4" providerId="AD" clId="Web-{5D7C434E-8637-4D6E-A78E-CBC2F3658E1B}" dt="2024-01-25T19:56:00.751" v="81"/>
        <pc:sldMkLst>
          <pc:docMk/>
          <pc:sldMk cId="1442607513" sldId="3869"/>
        </pc:sldMkLst>
        <pc:spChg chg="mod">
          <ac:chgData name="Gipson, Chaundra" userId="S::chaundra.gipson@apsk12.org::52fdf0bb-6525-48a5-be51-08e34fce0fc4" providerId="AD" clId="Web-{5D7C434E-8637-4D6E-A78E-CBC2F3658E1B}" dt="2024-01-25T19:55:04.562" v="31" actId="20577"/>
          <ac:spMkLst>
            <pc:docMk/>
            <pc:sldMk cId="1442607513" sldId="3869"/>
            <ac:spMk id="2" creationId="{3675F126-C802-4821-BAB8-8107D156AEE4}"/>
          </ac:spMkLst>
        </pc:spChg>
        <pc:spChg chg="del">
          <ac:chgData name="Gipson, Chaundra" userId="S::chaundra.gipson@apsk12.org::52fdf0bb-6525-48a5-be51-08e34fce0fc4" providerId="AD" clId="Web-{5D7C434E-8637-4D6E-A78E-CBC2F3658E1B}" dt="2024-01-25T19:40:50.790" v="16"/>
          <ac:spMkLst>
            <pc:docMk/>
            <pc:sldMk cId="1442607513" sldId="3869"/>
            <ac:spMk id="3" creationId="{974C49B1-60EC-1D79-246F-7C2C10610AB6}"/>
          </ac:spMkLst>
        </pc:spChg>
        <pc:graphicFrameChg chg="add mod ord modGraphic">
          <ac:chgData name="Gipson, Chaundra" userId="S::chaundra.gipson@apsk12.org::52fdf0bb-6525-48a5-be51-08e34fce0fc4" providerId="AD" clId="Web-{5D7C434E-8637-4D6E-A78E-CBC2F3658E1B}" dt="2024-01-25T19:56:00.751" v="81"/>
          <ac:graphicFrameMkLst>
            <pc:docMk/>
            <pc:sldMk cId="1442607513" sldId="3869"/>
            <ac:graphicFrameMk id="5" creationId="{09EEDF54-0B0C-F468-D300-850550DD4CE6}"/>
          </ac:graphicFrameMkLst>
        </pc:graphicFrameChg>
      </pc:sldChg>
    </pc:docChg>
  </pc:docChgLst>
  <pc:docChgLst>
    <pc:chgData name="Gipson, Chaundra" userId="S::chaundra.gipson@apsk12.org::52fdf0bb-6525-48a5-be51-08e34fce0fc4" providerId="AD" clId="Web-{95E25BC8-F918-487F-BC96-2728CD9AC510}"/>
    <pc:docChg chg="addSld delSld modSld sldOrd addMainMaster modMainMaster">
      <pc:chgData name="Gipson, Chaundra" userId="S::chaundra.gipson@apsk12.org::52fdf0bb-6525-48a5-be51-08e34fce0fc4" providerId="AD" clId="Web-{95E25BC8-F918-487F-BC96-2728CD9AC510}" dt="2024-01-18T20:21:50.965" v="34" actId="20577"/>
      <pc:docMkLst>
        <pc:docMk/>
      </pc:docMkLst>
      <pc:sldChg chg="modSp">
        <pc:chgData name="Gipson, Chaundra" userId="S::chaundra.gipson@apsk12.org::52fdf0bb-6525-48a5-be51-08e34fce0fc4" providerId="AD" clId="Web-{95E25BC8-F918-487F-BC96-2728CD9AC510}" dt="2024-01-18T20:21:44.402" v="32" actId="20577"/>
        <pc:sldMkLst>
          <pc:docMk/>
          <pc:sldMk cId="0" sldId="275"/>
        </pc:sldMkLst>
        <pc:spChg chg="mod">
          <ac:chgData name="Gipson, Chaundra" userId="S::chaundra.gipson@apsk12.org::52fdf0bb-6525-48a5-be51-08e34fce0fc4" providerId="AD" clId="Web-{95E25BC8-F918-487F-BC96-2728CD9AC510}" dt="2024-01-18T20:21:44.402" v="32" actId="20577"/>
          <ac:spMkLst>
            <pc:docMk/>
            <pc:sldMk cId="0" sldId="275"/>
            <ac:spMk id="1094" creationId="{00000000-0000-0000-0000-000000000000}"/>
          </ac:spMkLst>
        </pc:spChg>
      </pc:sldChg>
      <pc:sldChg chg="modSp">
        <pc:chgData name="Gipson, Chaundra" userId="S::chaundra.gipson@apsk12.org::52fdf0bb-6525-48a5-be51-08e34fce0fc4" providerId="AD" clId="Web-{95E25BC8-F918-487F-BC96-2728CD9AC510}" dt="2024-01-18T20:18:06.458" v="10" actId="20577"/>
        <pc:sldMkLst>
          <pc:docMk/>
          <pc:sldMk cId="942230176" sldId="352"/>
        </pc:sldMkLst>
        <pc:spChg chg="mod">
          <ac:chgData name="Gipson, Chaundra" userId="S::chaundra.gipson@apsk12.org::52fdf0bb-6525-48a5-be51-08e34fce0fc4" providerId="AD" clId="Web-{95E25BC8-F918-487F-BC96-2728CD9AC510}" dt="2024-01-18T20:18:06.458" v="10" actId="20577"/>
          <ac:spMkLst>
            <pc:docMk/>
            <pc:sldMk cId="942230176" sldId="352"/>
            <ac:spMk id="99" creationId="{00000000-0000-0000-0000-000000000000}"/>
          </ac:spMkLst>
        </pc:spChg>
      </pc:sldChg>
      <pc:sldChg chg="add del">
        <pc:chgData name="Gipson, Chaundra" userId="S::chaundra.gipson@apsk12.org::52fdf0bb-6525-48a5-be51-08e34fce0fc4" providerId="AD" clId="Web-{95E25BC8-F918-487F-BC96-2728CD9AC510}" dt="2024-01-18T20:17:30.176" v="3"/>
        <pc:sldMkLst>
          <pc:docMk/>
          <pc:sldMk cId="3285843413" sldId="369"/>
        </pc:sldMkLst>
      </pc:sldChg>
      <pc:sldChg chg="modSp">
        <pc:chgData name="Gipson, Chaundra" userId="S::chaundra.gipson@apsk12.org::52fdf0bb-6525-48a5-be51-08e34fce0fc4" providerId="AD" clId="Web-{95E25BC8-F918-487F-BC96-2728CD9AC510}" dt="2024-01-18T20:18:53.303" v="22" actId="20577"/>
        <pc:sldMkLst>
          <pc:docMk/>
          <pc:sldMk cId="4119372663" sldId="466"/>
        </pc:sldMkLst>
        <pc:spChg chg="mod">
          <ac:chgData name="Gipson, Chaundra" userId="S::chaundra.gipson@apsk12.org::52fdf0bb-6525-48a5-be51-08e34fce0fc4" providerId="AD" clId="Web-{95E25BC8-F918-487F-BC96-2728CD9AC510}" dt="2024-01-18T20:18:53.303" v="22" actId="20577"/>
          <ac:spMkLst>
            <pc:docMk/>
            <pc:sldMk cId="4119372663" sldId="466"/>
            <ac:spMk id="5" creationId="{00000000-0000-0000-0000-000000000000}"/>
          </ac:spMkLst>
        </pc:spChg>
      </pc:sldChg>
      <pc:sldChg chg="modSp">
        <pc:chgData name="Gipson, Chaundra" userId="S::chaundra.gipson@apsk12.org::52fdf0bb-6525-48a5-be51-08e34fce0fc4" providerId="AD" clId="Web-{95E25BC8-F918-487F-BC96-2728CD9AC510}" dt="2024-01-18T20:18:58.569" v="23" actId="20577"/>
        <pc:sldMkLst>
          <pc:docMk/>
          <pc:sldMk cId="2920101703" sldId="474"/>
        </pc:sldMkLst>
        <pc:spChg chg="mod">
          <ac:chgData name="Gipson, Chaundra" userId="S::chaundra.gipson@apsk12.org::52fdf0bb-6525-48a5-be51-08e34fce0fc4" providerId="AD" clId="Web-{95E25BC8-F918-487F-BC96-2728CD9AC510}" dt="2024-01-18T20:18:58.569" v="23" actId="20577"/>
          <ac:spMkLst>
            <pc:docMk/>
            <pc:sldMk cId="2920101703" sldId="474"/>
            <ac:spMk id="5" creationId="{C92BF239-9DC7-0C8E-F0D1-AA426EF1386E}"/>
          </ac:spMkLst>
        </pc:spChg>
      </pc:sldChg>
      <pc:sldChg chg="modSp">
        <pc:chgData name="Gipson, Chaundra" userId="S::chaundra.gipson@apsk12.org::52fdf0bb-6525-48a5-be51-08e34fce0fc4" providerId="AD" clId="Web-{95E25BC8-F918-487F-BC96-2728CD9AC510}" dt="2024-01-18T20:21:50.965" v="34" actId="20577"/>
        <pc:sldMkLst>
          <pc:docMk/>
          <pc:sldMk cId="4257743019" sldId="486"/>
        </pc:sldMkLst>
        <pc:spChg chg="mod">
          <ac:chgData name="Gipson, Chaundra" userId="S::chaundra.gipson@apsk12.org::52fdf0bb-6525-48a5-be51-08e34fce0fc4" providerId="AD" clId="Web-{95E25BC8-F918-487F-BC96-2728CD9AC510}" dt="2024-01-18T20:21:50.965" v="34" actId="20577"/>
          <ac:spMkLst>
            <pc:docMk/>
            <pc:sldMk cId="4257743019" sldId="486"/>
            <ac:spMk id="3" creationId="{00000000-0000-0000-0000-000000000000}"/>
          </ac:spMkLst>
        </pc:spChg>
      </pc:sldChg>
      <pc:sldChg chg="modSp">
        <pc:chgData name="Gipson, Chaundra" userId="S::chaundra.gipson@apsk12.org::52fdf0bb-6525-48a5-be51-08e34fce0fc4" providerId="AD" clId="Web-{95E25BC8-F918-487F-BC96-2728CD9AC510}" dt="2024-01-18T20:18:29.334" v="14"/>
        <pc:sldMkLst>
          <pc:docMk/>
          <pc:sldMk cId="4290103329" sldId="3851"/>
        </pc:sldMkLst>
        <pc:spChg chg="mod">
          <ac:chgData name="Gipson, Chaundra" userId="S::chaundra.gipson@apsk12.org::52fdf0bb-6525-48a5-be51-08e34fce0fc4" providerId="AD" clId="Web-{95E25BC8-F918-487F-BC96-2728CD9AC510}" dt="2024-01-18T20:18:21.662" v="12" actId="20577"/>
          <ac:spMkLst>
            <pc:docMk/>
            <pc:sldMk cId="4290103329" sldId="3851"/>
            <ac:spMk id="2" creationId="{00000000-0000-0000-0000-000000000000}"/>
          </ac:spMkLst>
        </pc:spChg>
        <pc:graphicFrameChg chg="mod modGraphic">
          <ac:chgData name="Gipson, Chaundra" userId="S::chaundra.gipson@apsk12.org::52fdf0bb-6525-48a5-be51-08e34fce0fc4" providerId="AD" clId="Web-{95E25BC8-F918-487F-BC96-2728CD9AC510}" dt="2024-01-18T20:18:29.334" v="14"/>
          <ac:graphicFrameMkLst>
            <pc:docMk/>
            <pc:sldMk cId="4290103329" sldId="3851"/>
            <ac:graphicFrameMk id="4" creationId="{00000000-0000-0000-0000-000000000000}"/>
          </ac:graphicFrameMkLst>
        </pc:graphicFrameChg>
      </pc:sldChg>
      <pc:sldChg chg="modSp">
        <pc:chgData name="Gipson, Chaundra" userId="S::chaundra.gipson@apsk12.org::52fdf0bb-6525-48a5-be51-08e34fce0fc4" providerId="AD" clId="Web-{95E25BC8-F918-487F-BC96-2728CD9AC510}" dt="2024-01-18T20:18:40.037" v="19"/>
        <pc:sldMkLst>
          <pc:docMk/>
          <pc:sldMk cId="2890683830" sldId="3852"/>
        </pc:sldMkLst>
        <pc:spChg chg="mod">
          <ac:chgData name="Gipson, Chaundra" userId="S::chaundra.gipson@apsk12.org::52fdf0bb-6525-48a5-be51-08e34fce0fc4" providerId="AD" clId="Web-{95E25BC8-F918-487F-BC96-2728CD9AC510}" dt="2024-01-18T20:18:36.521" v="15" actId="20577"/>
          <ac:spMkLst>
            <pc:docMk/>
            <pc:sldMk cId="2890683830" sldId="3852"/>
            <ac:spMk id="2" creationId="{00000000-0000-0000-0000-000000000000}"/>
          </ac:spMkLst>
        </pc:spChg>
        <pc:graphicFrameChg chg="mod modGraphic">
          <ac:chgData name="Gipson, Chaundra" userId="S::chaundra.gipson@apsk12.org::52fdf0bb-6525-48a5-be51-08e34fce0fc4" providerId="AD" clId="Web-{95E25BC8-F918-487F-BC96-2728CD9AC510}" dt="2024-01-18T20:18:40.037" v="19"/>
          <ac:graphicFrameMkLst>
            <pc:docMk/>
            <pc:sldMk cId="2890683830" sldId="3852"/>
            <ac:graphicFrameMk id="4" creationId="{00000000-0000-0000-0000-000000000000}"/>
          </ac:graphicFrameMkLst>
        </pc:graphicFrameChg>
      </pc:sldChg>
      <pc:sldChg chg="modSp">
        <pc:chgData name="Gipson, Chaundra" userId="S::chaundra.gipson@apsk12.org::52fdf0bb-6525-48a5-be51-08e34fce0fc4" providerId="AD" clId="Web-{95E25BC8-F918-487F-BC96-2728CD9AC510}" dt="2024-01-18T20:19:07.351" v="25" actId="20577"/>
        <pc:sldMkLst>
          <pc:docMk/>
          <pc:sldMk cId="2030738984" sldId="3859"/>
        </pc:sldMkLst>
        <pc:spChg chg="mod">
          <ac:chgData name="Gipson, Chaundra" userId="S::chaundra.gipson@apsk12.org::52fdf0bb-6525-48a5-be51-08e34fce0fc4" providerId="AD" clId="Web-{95E25BC8-F918-487F-BC96-2728CD9AC510}" dt="2024-01-18T20:19:07.351" v="25" actId="20577"/>
          <ac:spMkLst>
            <pc:docMk/>
            <pc:sldMk cId="2030738984" sldId="3859"/>
            <ac:spMk id="5" creationId="{C92BF239-9DC7-0C8E-F0D1-AA426EF1386E}"/>
          </ac:spMkLst>
        </pc:spChg>
      </pc:sldChg>
      <pc:sldChg chg="modSp">
        <pc:chgData name="Gipson, Chaundra" userId="S::chaundra.gipson@apsk12.org::52fdf0bb-6525-48a5-be51-08e34fce0fc4" providerId="AD" clId="Web-{95E25BC8-F918-487F-BC96-2728CD9AC510}" dt="2024-01-18T20:20:07.415" v="27" actId="20577"/>
        <pc:sldMkLst>
          <pc:docMk/>
          <pc:sldMk cId="2771567988" sldId="3860"/>
        </pc:sldMkLst>
        <pc:spChg chg="mod">
          <ac:chgData name="Gipson, Chaundra" userId="S::chaundra.gipson@apsk12.org::52fdf0bb-6525-48a5-be51-08e34fce0fc4" providerId="AD" clId="Web-{95E25BC8-F918-487F-BC96-2728CD9AC510}" dt="2024-01-18T20:20:07.415" v="27" actId="20577"/>
          <ac:spMkLst>
            <pc:docMk/>
            <pc:sldMk cId="2771567988" sldId="3860"/>
            <ac:spMk id="5" creationId="{C92BF239-9DC7-0C8E-F0D1-AA426EF1386E}"/>
          </ac:spMkLst>
        </pc:spChg>
      </pc:sldChg>
      <pc:sldChg chg="modSp">
        <pc:chgData name="Gipson, Chaundra" userId="S::chaundra.gipson@apsk12.org::52fdf0bb-6525-48a5-be51-08e34fce0fc4" providerId="AD" clId="Web-{95E25BC8-F918-487F-BC96-2728CD9AC510}" dt="2024-01-18T20:20:21.556" v="28" actId="20577"/>
        <pc:sldMkLst>
          <pc:docMk/>
          <pc:sldMk cId="564912026" sldId="3861"/>
        </pc:sldMkLst>
        <pc:spChg chg="mod">
          <ac:chgData name="Gipson, Chaundra" userId="S::chaundra.gipson@apsk12.org::52fdf0bb-6525-48a5-be51-08e34fce0fc4" providerId="AD" clId="Web-{95E25BC8-F918-487F-BC96-2728CD9AC510}" dt="2024-01-18T20:20:21.556" v="28" actId="20577"/>
          <ac:spMkLst>
            <pc:docMk/>
            <pc:sldMk cId="564912026" sldId="3861"/>
            <ac:spMk id="5" creationId="{C92BF239-9DC7-0C8E-F0D1-AA426EF1386E}"/>
          </ac:spMkLst>
        </pc:spChg>
      </pc:sldChg>
      <pc:sldChg chg="del">
        <pc:chgData name="Gipson, Chaundra" userId="S::chaundra.gipson@apsk12.org::52fdf0bb-6525-48a5-be51-08e34fce0fc4" providerId="AD" clId="Web-{95E25BC8-F918-487F-BC96-2728CD9AC510}" dt="2024-01-18T20:19:17.851" v="26"/>
        <pc:sldMkLst>
          <pc:docMk/>
          <pc:sldMk cId="909445685" sldId="3862"/>
        </pc:sldMkLst>
      </pc:sldChg>
      <pc:sldChg chg="del">
        <pc:chgData name="Gipson, Chaundra" userId="S::chaundra.gipson@apsk12.org::52fdf0bb-6525-48a5-be51-08e34fce0fc4" providerId="AD" clId="Web-{95E25BC8-F918-487F-BC96-2728CD9AC510}" dt="2024-01-18T20:17:33.363" v="4"/>
        <pc:sldMkLst>
          <pc:docMk/>
          <pc:sldMk cId="2063419936" sldId="3863"/>
        </pc:sldMkLst>
      </pc:sldChg>
      <pc:sldChg chg="add del ord">
        <pc:chgData name="Gipson, Chaundra" userId="S::chaundra.gipson@apsk12.org::52fdf0bb-6525-48a5-be51-08e34fce0fc4" providerId="AD" clId="Web-{95E25BC8-F918-487F-BC96-2728CD9AC510}" dt="2024-01-18T20:17:55.161" v="9"/>
        <pc:sldMkLst>
          <pc:docMk/>
          <pc:sldMk cId="2667999682" sldId="3866"/>
        </pc:sldMkLst>
      </pc:sldChg>
      <pc:sldChg chg="add">
        <pc:chgData name="Gipson, Chaundra" userId="S::chaundra.gipson@apsk12.org::52fdf0bb-6525-48a5-be51-08e34fce0fc4" providerId="AD" clId="Web-{95E25BC8-F918-487F-BC96-2728CD9AC510}" dt="2024-01-18T20:17:24.269" v="2"/>
        <pc:sldMkLst>
          <pc:docMk/>
          <pc:sldMk cId="3384616905" sldId="3867"/>
        </pc:sldMkLst>
      </pc:sldChg>
      <pc:sldMasterChg chg="modSldLayout">
        <pc:chgData name="Gipson, Chaundra" userId="S::chaundra.gipson@apsk12.org::52fdf0bb-6525-48a5-be51-08e34fce0fc4" providerId="AD" clId="Web-{95E25BC8-F918-487F-BC96-2728CD9AC510}" dt="2024-01-18T20:17:13.535" v="1"/>
        <pc:sldMasterMkLst>
          <pc:docMk/>
          <pc:sldMasterMk cId="2256794065" sldId="2147483684"/>
        </pc:sldMasterMkLst>
        <pc:sldLayoutChg chg="replId">
          <pc:chgData name="Gipson, Chaundra" userId="S::chaundra.gipson@apsk12.org::52fdf0bb-6525-48a5-be51-08e34fce0fc4" providerId="AD" clId="Web-{95E25BC8-F918-487F-BC96-2728CD9AC510}" dt="2024-01-18T20:17:13.535" v="1"/>
          <pc:sldLayoutMkLst>
            <pc:docMk/>
            <pc:sldMasterMk cId="2256794065" sldId="2147483684"/>
            <pc:sldLayoutMk cId="385346561" sldId="2147484013"/>
          </pc:sldLayoutMkLst>
        </pc:sldLayoutChg>
        <pc:sldLayoutChg chg="replId">
          <pc:chgData name="Gipson, Chaundra" userId="S::chaundra.gipson@apsk12.org::52fdf0bb-6525-48a5-be51-08e34fce0fc4" providerId="AD" clId="Web-{95E25BC8-F918-487F-BC96-2728CD9AC510}" dt="2024-01-18T20:17:13.535" v="1"/>
          <pc:sldLayoutMkLst>
            <pc:docMk/>
            <pc:sldMasterMk cId="2256794065" sldId="2147483684"/>
            <pc:sldLayoutMk cId="1674617937" sldId="2147484014"/>
          </pc:sldLayoutMkLst>
        </pc:sldLayoutChg>
        <pc:sldLayoutChg chg="replId">
          <pc:chgData name="Gipson, Chaundra" userId="S::chaundra.gipson@apsk12.org::52fdf0bb-6525-48a5-be51-08e34fce0fc4" providerId="AD" clId="Web-{95E25BC8-F918-487F-BC96-2728CD9AC510}" dt="2024-01-18T20:17:13.535" v="1"/>
          <pc:sldLayoutMkLst>
            <pc:docMk/>
            <pc:sldMasterMk cId="2256794065" sldId="2147483684"/>
            <pc:sldLayoutMk cId="1967323255" sldId="2147484015"/>
          </pc:sldLayoutMkLst>
        </pc:sldLayoutChg>
        <pc:sldLayoutChg chg="replId">
          <pc:chgData name="Gipson, Chaundra" userId="S::chaundra.gipson@apsk12.org::52fdf0bb-6525-48a5-be51-08e34fce0fc4" providerId="AD" clId="Web-{95E25BC8-F918-487F-BC96-2728CD9AC510}" dt="2024-01-18T20:17:13.535" v="1"/>
          <pc:sldLayoutMkLst>
            <pc:docMk/>
            <pc:sldMasterMk cId="2256794065" sldId="2147483684"/>
            <pc:sldLayoutMk cId="564686899" sldId="2147484016"/>
          </pc:sldLayoutMkLst>
        </pc:sldLayoutChg>
      </pc:sldMasterChg>
      <pc:sldMasterChg chg="add addSldLayout">
        <pc:chgData name="Gipson, Chaundra" userId="S::chaundra.gipson@apsk12.org::52fdf0bb-6525-48a5-be51-08e34fce0fc4" providerId="AD" clId="Web-{95E25BC8-F918-487F-BC96-2728CD9AC510}" dt="2024-01-18T20:17:13.535" v="1"/>
        <pc:sldMasterMkLst>
          <pc:docMk/>
          <pc:sldMasterMk cId="2455398526" sldId="2147483692"/>
        </pc:sldMasterMkLst>
        <pc:sldLayoutChg chg="add">
          <pc:chgData name="Gipson, Chaundra" userId="S::chaundra.gipson@apsk12.org::52fdf0bb-6525-48a5-be51-08e34fce0fc4" providerId="AD" clId="Web-{95E25BC8-F918-487F-BC96-2728CD9AC510}" dt="2024-01-18T20:17:13.535" v="1"/>
          <pc:sldLayoutMkLst>
            <pc:docMk/>
            <pc:sldMasterMk cId="2455398526" sldId="2147483692"/>
            <pc:sldLayoutMk cId="2807904918" sldId="2147483693"/>
          </pc:sldLayoutMkLst>
        </pc:sldLayoutChg>
        <pc:sldLayoutChg chg="add">
          <pc:chgData name="Gipson, Chaundra" userId="S::chaundra.gipson@apsk12.org::52fdf0bb-6525-48a5-be51-08e34fce0fc4" providerId="AD" clId="Web-{95E25BC8-F918-487F-BC96-2728CD9AC510}" dt="2024-01-18T20:17:13.535" v="1"/>
          <pc:sldLayoutMkLst>
            <pc:docMk/>
            <pc:sldMasterMk cId="2455398526" sldId="2147483692"/>
            <pc:sldLayoutMk cId="702587162" sldId="2147483694"/>
          </pc:sldLayoutMkLst>
        </pc:sldLayoutChg>
        <pc:sldLayoutChg chg="add">
          <pc:chgData name="Gipson, Chaundra" userId="S::chaundra.gipson@apsk12.org::52fdf0bb-6525-48a5-be51-08e34fce0fc4" providerId="AD" clId="Web-{95E25BC8-F918-487F-BC96-2728CD9AC510}" dt="2024-01-18T20:17:13.535" v="1"/>
          <pc:sldLayoutMkLst>
            <pc:docMk/>
            <pc:sldMasterMk cId="2455398526" sldId="2147483692"/>
            <pc:sldLayoutMk cId="1500318585" sldId="2147483695"/>
          </pc:sldLayoutMkLst>
        </pc:sldLayoutChg>
        <pc:sldLayoutChg chg="add">
          <pc:chgData name="Gipson, Chaundra" userId="S::chaundra.gipson@apsk12.org::52fdf0bb-6525-48a5-be51-08e34fce0fc4" providerId="AD" clId="Web-{95E25BC8-F918-487F-BC96-2728CD9AC510}" dt="2024-01-18T20:17:13.535" v="1"/>
          <pc:sldLayoutMkLst>
            <pc:docMk/>
            <pc:sldMasterMk cId="2455398526" sldId="2147483692"/>
            <pc:sldLayoutMk cId="3547892110" sldId="2147483696"/>
          </pc:sldLayoutMkLst>
        </pc:sldLayoutChg>
        <pc:sldLayoutChg chg="add">
          <pc:chgData name="Gipson, Chaundra" userId="S::chaundra.gipson@apsk12.org::52fdf0bb-6525-48a5-be51-08e34fce0fc4" providerId="AD" clId="Web-{95E25BC8-F918-487F-BC96-2728CD9AC510}" dt="2024-01-18T20:17:13.535" v="1"/>
          <pc:sldLayoutMkLst>
            <pc:docMk/>
            <pc:sldMasterMk cId="2455398526" sldId="2147483692"/>
            <pc:sldLayoutMk cId="597920390" sldId="2147483697"/>
          </pc:sldLayoutMkLst>
        </pc:sldLayoutChg>
        <pc:sldLayoutChg chg="add">
          <pc:chgData name="Gipson, Chaundra" userId="S::chaundra.gipson@apsk12.org::52fdf0bb-6525-48a5-be51-08e34fce0fc4" providerId="AD" clId="Web-{95E25BC8-F918-487F-BC96-2728CD9AC510}" dt="2024-01-18T20:17:13.535" v="1"/>
          <pc:sldLayoutMkLst>
            <pc:docMk/>
            <pc:sldMasterMk cId="2455398526" sldId="2147483692"/>
            <pc:sldLayoutMk cId="1196871850" sldId="2147483698"/>
          </pc:sldLayoutMkLst>
        </pc:sldLayoutChg>
        <pc:sldLayoutChg chg="add">
          <pc:chgData name="Gipson, Chaundra" userId="S::chaundra.gipson@apsk12.org::52fdf0bb-6525-48a5-be51-08e34fce0fc4" providerId="AD" clId="Web-{95E25BC8-F918-487F-BC96-2728CD9AC510}" dt="2024-01-18T20:17:13.535" v="1"/>
          <pc:sldLayoutMkLst>
            <pc:docMk/>
            <pc:sldMasterMk cId="2455398526" sldId="2147483692"/>
            <pc:sldLayoutMk cId="99941940" sldId="2147483699"/>
          </pc:sldLayoutMkLst>
        </pc:sldLayoutChg>
        <pc:sldLayoutChg chg="add">
          <pc:chgData name="Gipson, Chaundra" userId="S::chaundra.gipson@apsk12.org::52fdf0bb-6525-48a5-be51-08e34fce0fc4" providerId="AD" clId="Web-{95E25BC8-F918-487F-BC96-2728CD9AC510}" dt="2024-01-18T20:17:13.535" v="1"/>
          <pc:sldLayoutMkLst>
            <pc:docMk/>
            <pc:sldMasterMk cId="2455398526" sldId="2147483692"/>
            <pc:sldLayoutMk cId="3646373307" sldId="2147483700"/>
          </pc:sldLayoutMkLst>
        </pc:sldLayoutChg>
        <pc:sldLayoutChg chg="add">
          <pc:chgData name="Gipson, Chaundra" userId="S::chaundra.gipson@apsk12.org::52fdf0bb-6525-48a5-be51-08e34fce0fc4" providerId="AD" clId="Web-{95E25BC8-F918-487F-BC96-2728CD9AC510}" dt="2024-01-18T20:17:13.535" v="1"/>
          <pc:sldLayoutMkLst>
            <pc:docMk/>
            <pc:sldMasterMk cId="2455398526" sldId="2147483692"/>
            <pc:sldLayoutMk cId="195217677" sldId="2147483701"/>
          </pc:sldLayoutMkLst>
        </pc:sldLayoutChg>
        <pc:sldLayoutChg chg="add">
          <pc:chgData name="Gipson, Chaundra" userId="S::chaundra.gipson@apsk12.org::52fdf0bb-6525-48a5-be51-08e34fce0fc4" providerId="AD" clId="Web-{95E25BC8-F918-487F-BC96-2728CD9AC510}" dt="2024-01-18T20:17:13.535" v="1"/>
          <pc:sldLayoutMkLst>
            <pc:docMk/>
            <pc:sldMasterMk cId="2455398526" sldId="2147483692"/>
            <pc:sldLayoutMk cId="724015940" sldId="2147483702"/>
          </pc:sldLayoutMkLst>
        </pc:sldLayoutChg>
        <pc:sldLayoutChg chg="add">
          <pc:chgData name="Gipson, Chaundra" userId="S::chaundra.gipson@apsk12.org::52fdf0bb-6525-48a5-be51-08e34fce0fc4" providerId="AD" clId="Web-{95E25BC8-F918-487F-BC96-2728CD9AC510}" dt="2024-01-18T20:17:13.535" v="1"/>
          <pc:sldLayoutMkLst>
            <pc:docMk/>
            <pc:sldMasterMk cId="2455398526" sldId="2147483692"/>
            <pc:sldLayoutMk cId="78485508" sldId="2147483703"/>
          </pc:sldLayoutMkLst>
        </pc:sldLayoutChg>
        <pc:sldLayoutChg chg="add">
          <pc:chgData name="Gipson, Chaundra" userId="S::chaundra.gipson@apsk12.org::52fdf0bb-6525-48a5-be51-08e34fce0fc4" providerId="AD" clId="Web-{95E25BC8-F918-487F-BC96-2728CD9AC510}" dt="2024-01-18T20:17:13.535" v="1"/>
          <pc:sldLayoutMkLst>
            <pc:docMk/>
            <pc:sldMasterMk cId="2455398526" sldId="2147483692"/>
            <pc:sldLayoutMk cId="2839490819" sldId="2147483704"/>
          </pc:sldLayoutMkLst>
        </pc:sldLayoutChg>
        <pc:sldLayoutChg chg="add">
          <pc:chgData name="Gipson, Chaundra" userId="S::chaundra.gipson@apsk12.org::52fdf0bb-6525-48a5-be51-08e34fce0fc4" providerId="AD" clId="Web-{95E25BC8-F918-487F-BC96-2728CD9AC510}" dt="2024-01-18T20:17:13.535" v="1"/>
          <pc:sldLayoutMkLst>
            <pc:docMk/>
            <pc:sldMasterMk cId="2455398526" sldId="2147483692"/>
            <pc:sldLayoutMk cId="3715085572" sldId="2147483705"/>
          </pc:sldLayoutMkLst>
        </pc:sldLayoutChg>
        <pc:sldLayoutChg chg="add">
          <pc:chgData name="Gipson, Chaundra" userId="S::chaundra.gipson@apsk12.org::52fdf0bb-6525-48a5-be51-08e34fce0fc4" providerId="AD" clId="Web-{95E25BC8-F918-487F-BC96-2728CD9AC510}" dt="2024-01-18T20:17:13.535" v="1"/>
          <pc:sldLayoutMkLst>
            <pc:docMk/>
            <pc:sldMasterMk cId="2455398526" sldId="2147483692"/>
            <pc:sldLayoutMk cId="2595440731" sldId="2147483706"/>
          </pc:sldLayoutMkLst>
        </pc:sldLayoutChg>
        <pc:sldLayoutChg chg="add">
          <pc:chgData name="Gipson, Chaundra" userId="S::chaundra.gipson@apsk12.org::52fdf0bb-6525-48a5-be51-08e34fce0fc4" providerId="AD" clId="Web-{95E25BC8-F918-487F-BC96-2728CD9AC510}" dt="2024-01-18T20:17:13.535" v="1"/>
          <pc:sldLayoutMkLst>
            <pc:docMk/>
            <pc:sldMasterMk cId="2455398526" sldId="2147483692"/>
            <pc:sldLayoutMk cId="797329382" sldId="2147483708"/>
          </pc:sldLayoutMkLst>
        </pc:sldLayoutChg>
      </pc:sldMasterChg>
      <pc:sldMasterChg chg="replId modSldLayout">
        <pc:chgData name="Gipson, Chaundra" userId="S::chaundra.gipson@apsk12.org::52fdf0bb-6525-48a5-be51-08e34fce0fc4" providerId="AD" clId="Web-{95E25BC8-F918-487F-BC96-2728CD9AC510}" dt="2024-01-18T20:17:13.535" v="1"/>
        <pc:sldMasterMkLst>
          <pc:docMk/>
          <pc:sldMasterMk cId="311554741" sldId="2147484017"/>
        </pc:sldMasterMkLst>
        <pc:sldLayoutChg chg="replId">
          <pc:chgData name="Gipson, Chaundra" userId="S::chaundra.gipson@apsk12.org::52fdf0bb-6525-48a5-be51-08e34fce0fc4" providerId="AD" clId="Web-{95E25BC8-F918-487F-BC96-2728CD9AC510}" dt="2024-01-18T20:17:13.535" v="1"/>
          <pc:sldLayoutMkLst>
            <pc:docMk/>
            <pc:sldMasterMk cId="311554741" sldId="2147484017"/>
            <pc:sldLayoutMk cId="3038752609" sldId="2147484018"/>
          </pc:sldLayoutMkLst>
        </pc:sldLayoutChg>
        <pc:sldLayoutChg chg="replId">
          <pc:chgData name="Gipson, Chaundra" userId="S::chaundra.gipson@apsk12.org::52fdf0bb-6525-48a5-be51-08e34fce0fc4" providerId="AD" clId="Web-{95E25BC8-F918-487F-BC96-2728CD9AC510}" dt="2024-01-18T20:17:13.535" v="1"/>
          <pc:sldLayoutMkLst>
            <pc:docMk/>
            <pc:sldMasterMk cId="311554741" sldId="2147484017"/>
            <pc:sldLayoutMk cId="1392653458" sldId="2147484019"/>
          </pc:sldLayoutMkLst>
        </pc:sldLayoutChg>
        <pc:sldLayoutChg chg="replId">
          <pc:chgData name="Gipson, Chaundra" userId="S::chaundra.gipson@apsk12.org::52fdf0bb-6525-48a5-be51-08e34fce0fc4" providerId="AD" clId="Web-{95E25BC8-F918-487F-BC96-2728CD9AC510}" dt="2024-01-18T20:17:13.535" v="1"/>
          <pc:sldLayoutMkLst>
            <pc:docMk/>
            <pc:sldMasterMk cId="311554741" sldId="2147484017"/>
            <pc:sldLayoutMk cId="1768845574" sldId="2147484020"/>
          </pc:sldLayoutMkLst>
        </pc:sldLayoutChg>
        <pc:sldLayoutChg chg="replId">
          <pc:chgData name="Gipson, Chaundra" userId="S::chaundra.gipson@apsk12.org::52fdf0bb-6525-48a5-be51-08e34fce0fc4" providerId="AD" clId="Web-{95E25BC8-F918-487F-BC96-2728CD9AC510}" dt="2024-01-18T20:17:13.535" v="1"/>
          <pc:sldLayoutMkLst>
            <pc:docMk/>
            <pc:sldMasterMk cId="311554741" sldId="2147484017"/>
            <pc:sldLayoutMk cId="2057168815" sldId="2147484021"/>
          </pc:sldLayoutMkLst>
        </pc:sldLayoutChg>
        <pc:sldLayoutChg chg="replId">
          <pc:chgData name="Gipson, Chaundra" userId="S::chaundra.gipson@apsk12.org::52fdf0bb-6525-48a5-be51-08e34fce0fc4" providerId="AD" clId="Web-{95E25BC8-F918-487F-BC96-2728CD9AC510}" dt="2024-01-18T20:17:13.535" v="1"/>
          <pc:sldLayoutMkLst>
            <pc:docMk/>
            <pc:sldMasterMk cId="311554741" sldId="2147484017"/>
            <pc:sldLayoutMk cId="1482427050" sldId="2147484022"/>
          </pc:sldLayoutMkLst>
        </pc:sldLayoutChg>
        <pc:sldLayoutChg chg="replId">
          <pc:chgData name="Gipson, Chaundra" userId="S::chaundra.gipson@apsk12.org::52fdf0bb-6525-48a5-be51-08e34fce0fc4" providerId="AD" clId="Web-{95E25BC8-F918-487F-BC96-2728CD9AC510}" dt="2024-01-18T20:17:13.535" v="1"/>
          <pc:sldLayoutMkLst>
            <pc:docMk/>
            <pc:sldMasterMk cId="311554741" sldId="2147484017"/>
            <pc:sldLayoutMk cId="1461495151" sldId="2147484023"/>
          </pc:sldLayoutMkLst>
        </pc:sldLayoutChg>
        <pc:sldLayoutChg chg="replId">
          <pc:chgData name="Gipson, Chaundra" userId="S::chaundra.gipson@apsk12.org::52fdf0bb-6525-48a5-be51-08e34fce0fc4" providerId="AD" clId="Web-{95E25BC8-F918-487F-BC96-2728CD9AC510}" dt="2024-01-18T20:17:13.535" v="1"/>
          <pc:sldLayoutMkLst>
            <pc:docMk/>
            <pc:sldMasterMk cId="311554741" sldId="2147484017"/>
            <pc:sldLayoutMk cId="4223628634" sldId="2147484024"/>
          </pc:sldLayoutMkLst>
        </pc:sldLayoutChg>
        <pc:sldLayoutChg chg="replId">
          <pc:chgData name="Gipson, Chaundra" userId="S::chaundra.gipson@apsk12.org::52fdf0bb-6525-48a5-be51-08e34fce0fc4" providerId="AD" clId="Web-{95E25BC8-F918-487F-BC96-2728CD9AC510}" dt="2024-01-18T20:17:13.535" v="1"/>
          <pc:sldLayoutMkLst>
            <pc:docMk/>
            <pc:sldMasterMk cId="311554741" sldId="2147484017"/>
            <pc:sldLayoutMk cId="923222933" sldId="2147484025"/>
          </pc:sldLayoutMkLst>
        </pc:sldLayoutChg>
        <pc:sldLayoutChg chg="replId">
          <pc:chgData name="Gipson, Chaundra" userId="S::chaundra.gipson@apsk12.org::52fdf0bb-6525-48a5-be51-08e34fce0fc4" providerId="AD" clId="Web-{95E25BC8-F918-487F-BC96-2728CD9AC510}" dt="2024-01-18T20:17:13.535" v="1"/>
          <pc:sldLayoutMkLst>
            <pc:docMk/>
            <pc:sldMasterMk cId="311554741" sldId="2147484017"/>
            <pc:sldLayoutMk cId="1280463246" sldId="2147484026"/>
          </pc:sldLayoutMkLst>
        </pc:sldLayoutChg>
        <pc:sldLayoutChg chg="replId">
          <pc:chgData name="Gipson, Chaundra" userId="S::chaundra.gipson@apsk12.org::52fdf0bb-6525-48a5-be51-08e34fce0fc4" providerId="AD" clId="Web-{95E25BC8-F918-487F-BC96-2728CD9AC510}" dt="2024-01-18T20:17:13.535" v="1"/>
          <pc:sldLayoutMkLst>
            <pc:docMk/>
            <pc:sldMasterMk cId="311554741" sldId="2147484017"/>
            <pc:sldLayoutMk cId="390846123" sldId="2147484027"/>
          </pc:sldLayoutMkLst>
        </pc:sldLayoutChg>
      </pc:sldMasterChg>
    </pc:docChg>
  </pc:docChgLst>
  <pc:docChgLst>
    <pc:chgData name="Jacobi, Diane" userId="343db2ce-cd81-4e6f-9c74-2345e7813f6d" providerId="ADAL" clId="{59A5593F-B71B-4375-9F2C-C400E40FD6C7}"/>
    <pc:docChg chg="custSel addSld modSld modMainMaster">
      <pc:chgData name="Jacobi, Diane" userId="343db2ce-cd81-4e6f-9c74-2345e7813f6d" providerId="ADAL" clId="{59A5593F-B71B-4375-9F2C-C400E40FD6C7}" dt="2024-01-25T20:59:19.496" v="38" actId="108"/>
      <pc:docMkLst>
        <pc:docMk/>
      </pc:docMkLst>
      <pc:sldChg chg="modSp add mod">
        <pc:chgData name="Jacobi, Diane" userId="343db2ce-cd81-4e6f-9c74-2345e7813f6d" providerId="ADAL" clId="{59A5593F-B71B-4375-9F2C-C400E40FD6C7}" dt="2024-01-25T20:59:19.496" v="38" actId="108"/>
        <pc:sldMkLst>
          <pc:docMk/>
          <pc:sldMk cId="0" sldId="276"/>
        </pc:sldMkLst>
        <pc:spChg chg="mod">
          <ac:chgData name="Jacobi, Diane" userId="343db2ce-cd81-4e6f-9c74-2345e7813f6d" providerId="ADAL" clId="{59A5593F-B71B-4375-9F2C-C400E40FD6C7}" dt="2024-01-25T20:59:19.496" v="38" actId="108"/>
          <ac:spMkLst>
            <pc:docMk/>
            <pc:sldMk cId="0" sldId="276"/>
            <ac:spMk id="1100" creationId="{00000000-0000-0000-0000-000000000000}"/>
          </ac:spMkLst>
        </pc:spChg>
      </pc:sldChg>
      <pc:sldChg chg="modSp mod">
        <pc:chgData name="Jacobi, Diane" userId="343db2ce-cd81-4e6f-9c74-2345e7813f6d" providerId="ADAL" clId="{59A5593F-B71B-4375-9F2C-C400E40FD6C7}" dt="2024-01-25T20:55:54.036" v="16" actId="313"/>
        <pc:sldMkLst>
          <pc:docMk/>
          <pc:sldMk cId="4119372663" sldId="466"/>
        </pc:sldMkLst>
        <pc:spChg chg="mod">
          <ac:chgData name="Jacobi, Diane" userId="343db2ce-cd81-4e6f-9c74-2345e7813f6d" providerId="ADAL" clId="{59A5593F-B71B-4375-9F2C-C400E40FD6C7}" dt="2024-01-25T20:55:54.036" v="16" actId="313"/>
          <ac:spMkLst>
            <pc:docMk/>
            <pc:sldMk cId="4119372663" sldId="466"/>
            <ac:spMk id="5" creationId="{00000000-0000-0000-0000-000000000000}"/>
          </ac:spMkLst>
        </pc:spChg>
      </pc:sldChg>
      <pc:sldChg chg="modSp mod">
        <pc:chgData name="Jacobi, Diane" userId="343db2ce-cd81-4e6f-9c74-2345e7813f6d" providerId="ADAL" clId="{59A5593F-B71B-4375-9F2C-C400E40FD6C7}" dt="2024-01-25T20:50:35.276" v="14" actId="1076"/>
        <pc:sldMkLst>
          <pc:docMk/>
          <pc:sldMk cId="1275423168" sldId="485"/>
        </pc:sldMkLst>
        <pc:spChg chg="mod">
          <ac:chgData name="Jacobi, Diane" userId="343db2ce-cd81-4e6f-9c74-2345e7813f6d" providerId="ADAL" clId="{59A5593F-B71B-4375-9F2C-C400E40FD6C7}" dt="2024-01-25T20:50:35.276" v="14" actId="1076"/>
          <ac:spMkLst>
            <pc:docMk/>
            <pc:sldMk cId="1275423168" sldId="485"/>
            <ac:spMk id="2" creationId="{00000000-0000-0000-0000-000000000000}"/>
          </ac:spMkLst>
        </pc:spChg>
      </pc:sldChg>
      <pc:sldChg chg="modSp mod">
        <pc:chgData name="Jacobi, Diane" userId="343db2ce-cd81-4e6f-9c74-2345e7813f6d" providerId="ADAL" clId="{59A5593F-B71B-4375-9F2C-C400E40FD6C7}" dt="2024-01-25T20:50:09.411" v="10" actId="20577"/>
        <pc:sldMkLst>
          <pc:docMk/>
          <pc:sldMk cId="1129150138" sldId="488"/>
        </pc:sldMkLst>
        <pc:spChg chg="mod">
          <ac:chgData name="Jacobi, Diane" userId="343db2ce-cd81-4e6f-9c74-2345e7813f6d" providerId="ADAL" clId="{59A5593F-B71B-4375-9F2C-C400E40FD6C7}" dt="2024-01-25T20:50:09.411" v="10" actId="20577"/>
          <ac:spMkLst>
            <pc:docMk/>
            <pc:sldMk cId="1129150138" sldId="488"/>
            <ac:spMk id="4" creationId="{00000000-0000-0000-0000-000000000000}"/>
          </ac:spMkLst>
        </pc:spChg>
      </pc:sldChg>
      <pc:sldChg chg="modSp mod">
        <pc:chgData name="Jacobi, Diane" userId="343db2ce-cd81-4e6f-9c74-2345e7813f6d" providerId="ADAL" clId="{59A5593F-B71B-4375-9F2C-C400E40FD6C7}" dt="2024-01-25T20:57:04.855" v="28" actId="20577"/>
        <pc:sldMkLst>
          <pc:docMk/>
          <pc:sldMk cId="716182648" sldId="489"/>
        </pc:sldMkLst>
        <pc:spChg chg="mod">
          <ac:chgData name="Jacobi, Diane" userId="343db2ce-cd81-4e6f-9c74-2345e7813f6d" providerId="ADAL" clId="{59A5593F-B71B-4375-9F2C-C400E40FD6C7}" dt="2024-01-25T20:57:04.855" v="28" actId="20577"/>
          <ac:spMkLst>
            <pc:docMk/>
            <pc:sldMk cId="716182648" sldId="489"/>
            <ac:spMk id="4" creationId="{00000000-0000-0000-0000-000000000000}"/>
          </ac:spMkLst>
        </pc:spChg>
        <pc:graphicFrameChg chg="mod">
          <ac:chgData name="Jacobi, Diane" userId="343db2ce-cd81-4e6f-9c74-2345e7813f6d" providerId="ADAL" clId="{59A5593F-B71B-4375-9F2C-C400E40FD6C7}" dt="2024-01-25T20:50:15.349" v="12" actId="20577"/>
          <ac:graphicFrameMkLst>
            <pc:docMk/>
            <pc:sldMk cId="716182648" sldId="489"/>
            <ac:graphicFrameMk id="5" creationId="{00000000-0008-0000-0600-000002000000}"/>
          </ac:graphicFrameMkLst>
        </pc:graphicFrameChg>
      </pc:sldChg>
      <pc:sldChg chg="modSp mod">
        <pc:chgData name="Jacobi, Diane" userId="343db2ce-cd81-4e6f-9c74-2345e7813f6d" providerId="ADAL" clId="{59A5593F-B71B-4375-9F2C-C400E40FD6C7}" dt="2024-01-25T20:49:33.155" v="3" actId="1076"/>
        <pc:sldMkLst>
          <pc:docMk/>
          <pc:sldMk cId="1200696997" sldId="495"/>
        </pc:sldMkLst>
        <pc:spChg chg="mod">
          <ac:chgData name="Jacobi, Diane" userId="343db2ce-cd81-4e6f-9c74-2345e7813f6d" providerId="ADAL" clId="{59A5593F-B71B-4375-9F2C-C400E40FD6C7}" dt="2024-01-25T20:49:33.155" v="3" actId="1076"/>
          <ac:spMkLst>
            <pc:docMk/>
            <pc:sldMk cId="1200696997" sldId="495"/>
            <ac:spMk id="4" creationId="{00000000-0000-0000-0000-000000000000}"/>
          </ac:spMkLst>
        </pc:spChg>
      </pc:sldChg>
      <pc:sldChg chg="modSp mod">
        <pc:chgData name="Jacobi, Diane" userId="343db2ce-cd81-4e6f-9c74-2345e7813f6d" providerId="ADAL" clId="{59A5593F-B71B-4375-9F2C-C400E40FD6C7}" dt="2024-01-25T20:49:48.668" v="4" actId="1076"/>
        <pc:sldMkLst>
          <pc:docMk/>
          <pc:sldMk cId="4290103329" sldId="3851"/>
        </pc:sldMkLst>
        <pc:spChg chg="mod">
          <ac:chgData name="Jacobi, Diane" userId="343db2ce-cd81-4e6f-9c74-2345e7813f6d" providerId="ADAL" clId="{59A5593F-B71B-4375-9F2C-C400E40FD6C7}" dt="2024-01-25T20:49:48.668" v="4" actId="1076"/>
          <ac:spMkLst>
            <pc:docMk/>
            <pc:sldMk cId="4290103329" sldId="3851"/>
            <ac:spMk id="5" creationId="{00000000-0000-0000-0000-000000000000}"/>
          </ac:spMkLst>
        </pc:spChg>
      </pc:sldChg>
      <pc:sldChg chg="modSp mod">
        <pc:chgData name="Jacobi, Diane" userId="343db2ce-cd81-4e6f-9c74-2345e7813f6d" providerId="ADAL" clId="{59A5593F-B71B-4375-9F2C-C400E40FD6C7}" dt="2024-01-25T20:49:55.525" v="5" actId="1076"/>
        <pc:sldMkLst>
          <pc:docMk/>
          <pc:sldMk cId="2890683830" sldId="3852"/>
        </pc:sldMkLst>
        <pc:spChg chg="mod">
          <ac:chgData name="Jacobi, Diane" userId="343db2ce-cd81-4e6f-9c74-2345e7813f6d" providerId="ADAL" clId="{59A5593F-B71B-4375-9F2C-C400E40FD6C7}" dt="2024-01-25T20:49:55.525" v="5" actId="1076"/>
          <ac:spMkLst>
            <pc:docMk/>
            <pc:sldMk cId="2890683830" sldId="3852"/>
            <ac:spMk id="5" creationId="{00000000-0000-0000-0000-000000000000}"/>
          </ac:spMkLst>
        </pc:spChg>
      </pc:sldChg>
      <pc:sldChg chg="delSp mod">
        <pc:chgData name="Jacobi, Diane" userId="343db2ce-cd81-4e6f-9c74-2345e7813f6d" providerId="ADAL" clId="{59A5593F-B71B-4375-9F2C-C400E40FD6C7}" dt="2024-01-25T20:49:25.796" v="2" actId="478"/>
        <pc:sldMkLst>
          <pc:docMk/>
          <pc:sldMk cId="2317742649" sldId="3858"/>
        </pc:sldMkLst>
        <pc:spChg chg="del">
          <ac:chgData name="Jacobi, Diane" userId="343db2ce-cd81-4e6f-9c74-2345e7813f6d" providerId="ADAL" clId="{59A5593F-B71B-4375-9F2C-C400E40FD6C7}" dt="2024-01-25T20:49:25.796" v="2" actId="478"/>
          <ac:spMkLst>
            <pc:docMk/>
            <pc:sldMk cId="2317742649" sldId="3858"/>
            <ac:spMk id="2" creationId="{266E6468-A7EC-EA64-E634-725A4419F72F}"/>
          </ac:spMkLst>
        </pc:spChg>
      </pc:sldChg>
      <pc:sldChg chg="modSp mod">
        <pc:chgData name="Jacobi, Diane" userId="343db2ce-cd81-4e6f-9c74-2345e7813f6d" providerId="ADAL" clId="{59A5593F-B71B-4375-9F2C-C400E40FD6C7}" dt="2024-01-25T20:57:28.509" v="29"/>
        <pc:sldMkLst>
          <pc:docMk/>
          <pc:sldMk cId="2771567988" sldId="3860"/>
        </pc:sldMkLst>
        <pc:spChg chg="mod">
          <ac:chgData name="Jacobi, Diane" userId="343db2ce-cd81-4e6f-9c74-2345e7813f6d" providerId="ADAL" clId="{59A5593F-B71B-4375-9F2C-C400E40FD6C7}" dt="2024-01-25T20:57:28.509" v="29"/>
          <ac:spMkLst>
            <pc:docMk/>
            <pc:sldMk cId="2771567988" sldId="3860"/>
            <ac:spMk id="5" creationId="{C92BF239-9DC7-0C8E-F0D1-AA426EF1386E}"/>
          </ac:spMkLst>
        </pc:spChg>
      </pc:sldChg>
      <pc:sldChg chg="modSp mod">
        <pc:chgData name="Jacobi, Diane" userId="343db2ce-cd81-4e6f-9c74-2345e7813f6d" providerId="ADAL" clId="{59A5593F-B71B-4375-9F2C-C400E40FD6C7}" dt="2024-01-25T20:58:04.951" v="33" actId="1076"/>
        <pc:sldMkLst>
          <pc:docMk/>
          <pc:sldMk cId="564912026" sldId="3861"/>
        </pc:sldMkLst>
        <pc:spChg chg="mod">
          <ac:chgData name="Jacobi, Diane" userId="343db2ce-cd81-4e6f-9c74-2345e7813f6d" providerId="ADAL" clId="{59A5593F-B71B-4375-9F2C-C400E40FD6C7}" dt="2024-01-25T20:58:04.951" v="33" actId="1076"/>
          <ac:spMkLst>
            <pc:docMk/>
            <pc:sldMk cId="564912026" sldId="3861"/>
            <ac:spMk id="4" creationId="{71D74ADF-D065-F4AC-6AFC-5232688AE1B8}"/>
          </ac:spMkLst>
        </pc:spChg>
        <pc:spChg chg="mod">
          <ac:chgData name="Jacobi, Diane" userId="343db2ce-cd81-4e6f-9c74-2345e7813f6d" providerId="ADAL" clId="{59A5593F-B71B-4375-9F2C-C400E40FD6C7}" dt="2024-01-25T20:58:00.786" v="32" actId="255"/>
          <ac:spMkLst>
            <pc:docMk/>
            <pc:sldMk cId="564912026" sldId="3861"/>
            <ac:spMk id="5" creationId="{C92BF239-9DC7-0C8E-F0D1-AA426EF1386E}"/>
          </ac:spMkLst>
        </pc:spChg>
      </pc:sldChg>
      <pc:sldChg chg="modSp mod">
        <pc:chgData name="Jacobi, Diane" userId="343db2ce-cd81-4e6f-9c74-2345e7813f6d" providerId="ADAL" clId="{59A5593F-B71B-4375-9F2C-C400E40FD6C7}" dt="2024-01-25T20:56:22.299" v="17"/>
        <pc:sldMkLst>
          <pc:docMk/>
          <pc:sldMk cId="483686958" sldId="3864"/>
        </pc:sldMkLst>
        <pc:spChg chg="mod">
          <ac:chgData name="Jacobi, Diane" userId="343db2ce-cd81-4e6f-9c74-2345e7813f6d" providerId="ADAL" clId="{59A5593F-B71B-4375-9F2C-C400E40FD6C7}" dt="2024-01-25T20:56:22.299" v="17"/>
          <ac:spMkLst>
            <pc:docMk/>
            <pc:sldMk cId="483686958" sldId="3864"/>
            <ac:spMk id="5" creationId="{C92BF239-9DC7-0C8E-F0D1-AA426EF1386E}"/>
          </ac:spMkLst>
        </pc:spChg>
      </pc:sldChg>
      <pc:sldChg chg="delSp mod">
        <pc:chgData name="Jacobi, Diane" userId="343db2ce-cd81-4e6f-9c74-2345e7813f6d" providerId="ADAL" clId="{59A5593F-B71B-4375-9F2C-C400E40FD6C7}" dt="2024-01-25T20:50:20.188" v="13" actId="478"/>
        <pc:sldMkLst>
          <pc:docMk/>
          <pc:sldMk cId="3713316030" sldId="3865"/>
        </pc:sldMkLst>
        <pc:spChg chg="del">
          <ac:chgData name="Jacobi, Diane" userId="343db2ce-cd81-4e6f-9c74-2345e7813f6d" providerId="ADAL" clId="{59A5593F-B71B-4375-9F2C-C400E40FD6C7}" dt="2024-01-25T20:50:20.188" v="13" actId="478"/>
          <ac:spMkLst>
            <pc:docMk/>
            <pc:sldMk cId="3713316030" sldId="3865"/>
            <ac:spMk id="2" creationId="{266E6468-A7EC-EA64-E634-725A4419F72F}"/>
          </ac:spMkLst>
        </pc:spChg>
      </pc:sldChg>
      <pc:sldChg chg="modSp mod">
        <pc:chgData name="Jacobi, Diane" userId="343db2ce-cd81-4e6f-9c74-2345e7813f6d" providerId="ADAL" clId="{59A5593F-B71B-4375-9F2C-C400E40FD6C7}" dt="2024-01-25T20:58:28.984" v="36" actId="2062"/>
        <pc:sldMkLst>
          <pc:docMk/>
          <pc:sldMk cId="1442607513" sldId="3869"/>
        </pc:sldMkLst>
        <pc:graphicFrameChg chg="mod modGraphic">
          <ac:chgData name="Jacobi, Diane" userId="343db2ce-cd81-4e6f-9c74-2345e7813f6d" providerId="ADAL" clId="{59A5593F-B71B-4375-9F2C-C400E40FD6C7}" dt="2024-01-25T20:58:28.984" v="36" actId="2062"/>
          <ac:graphicFrameMkLst>
            <pc:docMk/>
            <pc:sldMk cId="1442607513" sldId="3869"/>
            <ac:graphicFrameMk id="5" creationId="{09EEDF54-0B0C-F468-D300-850550DD4CE6}"/>
          </ac:graphicFrameMkLst>
        </pc:graphicFrameChg>
      </pc:sldChg>
      <pc:sldMasterChg chg="modSp mod modSldLayout">
        <pc:chgData name="Jacobi, Diane" userId="343db2ce-cd81-4e6f-9c74-2345e7813f6d" providerId="ADAL" clId="{59A5593F-B71B-4375-9F2C-C400E40FD6C7}" dt="2024-01-25T20:48:23.062" v="1" actId="1076"/>
        <pc:sldMasterMkLst>
          <pc:docMk/>
          <pc:sldMasterMk cId="716457209" sldId="2147483977"/>
        </pc:sldMasterMkLst>
        <pc:spChg chg="mod">
          <ac:chgData name="Jacobi, Diane" userId="343db2ce-cd81-4e6f-9c74-2345e7813f6d" providerId="ADAL" clId="{59A5593F-B71B-4375-9F2C-C400E40FD6C7}" dt="2024-01-25T20:48:23.062" v="1" actId="1076"/>
          <ac:spMkLst>
            <pc:docMk/>
            <pc:sldMasterMk cId="716457209" sldId="2147483977"/>
            <ac:spMk id="6" creationId="{00000000-0000-0000-0000-000000000000}"/>
          </ac:spMkLst>
        </pc:spChg>
        <pc:sldLayoutChg chg="modSp mod">
          <pc:chgData name="Jacobi, Diane" userId="343db2ce-cd81-4e6f-9c74-2345e7813f6d" providerId="ADAL" clId="{59A5593F-B71B-4375-9F2C-C400E40FD6C7}" dt="2024-01-25T20:48:14.886" v="0" actId="1076"/>
          <pc:sldLayoutMkLst>
            <pc:docMk/>
            <pc:sldMasterMk cId="716457209" sldId="2147483977"/>
            <pc:sldLayoutMk cId="2162324908" sldId="2147483980"/>
          </pc:sldLayoutMkLst>
          <pc:spChg chg="mod">
            <ac:chgData name="Jacobi, Diane" userId="343db2ce-cd81-4e6f-9c74-2345e7813f6d" providerId="ADAL" clId="{59A5593F-B71B-4375-9F2C-C400E40FD6C7}" dt="2024-01-25T20:48:14.886" v="0" actId="1076"/>
            <ac:spMkLst>
              <pc:docMk/>
              <pc:sldMasterMk cId="716457209" sldId="2147483977"/>
              <pc:sldLayoutMk cId="2162324908" sldId="2147483980"/>
              <ac:spMk id="6" creationId="{00000000-0000-0000-0000-000000000000}"/>
            </ac:spMkLst>
          </pc:spChg>
        </pc:sldLayoutChg>
      </pc:sldMasterChg>
    </pc:docChg>
  </pc:docChgLst>
  <pc:docChgLst>
    <pc:chgData name="Jacobi, Diane" userId="343db2ce-cd81-4e6f-9c74-2345e7813f6d" providerId="ADAL" clId="{6808A64B-335A-4E28-B8D2-272241F6E17F}"/>
    <pc:docChg chg="custSel addSld delSld modSld sldOrd delMainMaster">
      <pc:chgData name="Jacobi, Diane" userId="343db2ce-cd81-4e6f-9c74-2345e7813f6d" providerId="ADAL" clId="{6808A64B-335A-4E28-B8D2-272241F6E17F}" dt="2023-02-17T00:26:21.409" v="32" actId="1076"/>
      <pc:docMkLst>
        <pc:docMk/>
      </pc:docMkLst>
      <pc:sldChg chg="add del">
        <pc:chgData name="Jacobi, Diane" userId="343db2ce-cd81-4e6f-9c74-2345e7813f6d" providerId="ADAL" clId="{6808A64B-335A-4E28-B8D2-272241F6E17F}" dt="2023-02-06T20:29:59.333" v="28" actId="2696"/>
        <pc:sldMkLst>
          <pc:docMk/>
          <pc:sldMk cId="3335690284" sldId="271"/>
        </pc:sldMkLst>
      </pc:sldChg>
      <pc:sldChg chg="del">
        <pc:chgData name="Jacobi, Diane" userId="343db2ce-cd81-4e6f-9c74-2345e7813f6d" providerId="ADAL" clId="{6808A64B-335A-4E28-B8D2-272241F6E17F}" dt="2023-02-09T17:44:21.071" v="31" actId="47"/>
        <pc:sldMkLst>
          <pc:docMk/>
          <pc:sldMk cId="0" sldId="275"/>
        </pc:sldMkLst>
      </pc:sldChg>
      <pc:sldChg chg="del">
        <pc:chgData name="Jacobi, Diane" userId="343db2ce-cd81-4e6f-9c74-2345e7813f6d" providerId="ADAL" clId="{6808A64B-335A-4E28-B8D2-272241F6E17F}" dt="2023-02-09T17:44:21.071" v="31" actId="47"/>
        <pc:sldMkLst>
          <pc:docMk/>
          <pc:sldMk cId="0" sldId="276"/>
        </pc:sldMkLst>
      </pc:sldChg>
      <pc:sldChg chg="del">
        <pc:chgData name="Jacobi, Diane" userId="343db2ce-cd81-4e6f-9c74-2345e7813f6d" providerId="ADAL" clId="{6808A64B-335A-4E28-B8D2-272241F6E17F}" dt="2023-01-23T19:37:01.402" v="0" actId="47"/>
        <pc:sldMkLst>
          <pc:docMk/>
          <pc:sldMk cId="3028901409" sldId="319"/>
        </pc:sldMkLst>
      </pc:sldChg>
      <pc:sldChg chg="del">
        <pc:chgData name="Jacobi, Diane" userId="343db2ce-cd81-4e6f-9c74-2345e7813f6d" providerId="ADAL" clId="{6808A64B-335A-4E28-B8D2-272241F6E17F}" dt="2023-01-23T19:37:01.402" v="0" actId="47"/>
        <pc:sldMkLst>
          <pc:docMk/>
          <pc:sldMk cId="3336079088" sldId="346"/>
        </pc:sldMkLst>
      </pc:sldChg>
      <pc:sldChg chg="del">
        <pc:chgData name="Jacobi, Diane" userId="343db2ce-cd81-4e6f-9c74-2345e7813f6d" providerId="ADAL" clId="{6808A64B-335A-4E28-B8D2-272241F6E17F}" dt="2023-01-23T19:37:01.402" v="0" actId="47"/>
        <pc:sldMkLst>
          <pc:docMk/>
          <pc:sldMk cId="3503094206" sldId="351"/>
        </pc:sldMkLst>
      </pc:sldChg>
      <pc:sldChg chg="del">
        <pc:chgData name="Jacobi, Diane" userId="343db2ce-cd81-4e6f-9c74-2345e7813f6d" providerId="ADAL" clId="{6808A64B-335A-4E28-B8D2-272241F6E17F}" dt="2023-01-23T19:37:12.331" v="3" actId="47"/>
        <pc:sldMkLst>
          <pc:docMk/>
          <pc:sldMk cId="2315968020" sldId="446"/>
        </pc:sldMkLst>
      </pc:sldChg>
      <pc:sldChg chg="del">
        <pc:chgData name="Jacobi, Diane" userId="343db2ce-cd81-4e6f-9c74-2345e7813f6d" providerId="ADAL" clId="{6808A64B-335A-4E28-B8D2-272241F6E17F}" dt="2023-02-09T17:44:21.071" v="31" actId="47"/>
        <pc:sldMkLst>
          <pc:docMk/>
          <pc:sldMk cId="4119372663" sldId="466"/>
        </pc:sldMkLst>
      </pc:sldChg>
      <pc:sldChg chg="del">
        <pc:chgData name="Jacobi, Diane" userId="343db2ce-cd81-4e6f-9c74-2345e7813f6d" providerId="ADAL" clId="{6808A64B-335A-4E28-B8D2-272241F6E17F}" dt="2023-02-09T17:44:21.071" v="31" actId="47"/>
        <pc:sldMkLst>
          <pc:docMk/>
          <pc:sldMk cId="2920101703" sldId="474"/>
        </pc:sldMkLst>
      </pc:sldChg>
      <pc:sldChg chg="del">
        <pc:chgData name="Jacobi, Diane" userId="343db2ce-cd81-4e6f-9c74-2345e7813f6d" providerId="ADAL" clId="{6808A64B-335A-4E28-B8D2-272241F6E17F}" dt="2023-01-23T19:37:01.402" v="0" actId="47"/>
        <pc:sldMkLst>
          <pc:docMk/>
          <pc:sldMk cId="1801899364" sldId="477"/>
        </pc:sldMkLst>
      </pc:sldChg>
      <pc:sldChg chg="del">
        <pc:chgData name="Jacobi, Diane" userId="343db2ce-cd81-4e6f-9c74-2345e7813f6d" providerId="ADAL" clId="{6808A64B-335A-4E28-B8D2-272241F6E17F}" dt="2023-01-23T19:37:01.402" v="0" actId="47"/>
        <pc:sldMkLst>
          <pc:docMk/>
          <pc:sldMk cId="1303640015" sldId="483"/>
        </pc:sldMkLst>
      </pc:sldChg>
      <pc:sldChg chg="del">
        <pc:chgData name="Jacobi, Diane" userId="343db2ce-cd81-4e6f-9c74-2345e7813f6d" providerId="ADAL" clId="{6808A64B-335A-4E28-B8D2-272241F6E17F}" dt="2023-02-09T17:44:21.071" v="31" actId="47"/>
        <pc:sldMkLst>
          <pc:docMk/>
          <pc:sldMk cId="1275423168" sldId="485"/>
        </pc:sldMkLst>
      </pc:sldChg>
      <pc:sldChg chg="add del setBg">
        <pc:chgData name="Jacobi, Diane" userId="343db2ce-cd81-4e6f-9c74-2345e7813f6d" providerId="ADAL" clId="{6808A64B-335A-4E28-B8D2-272241F6E17F}" dt="2023-02-09T17:44:08.872" v="30"/>
        <pc:sldMkLst>
          <pc:docMk/>
          <pc:sldMk cId="4257743019" sldId="486"/>
        </pc:sldMkLst>
      </pc:sldChg>
      <pc:sldChg chg="modSp del mod">
        <pc:chgData name="Jacobi, Diane" userId="343db2ce-cd81-4e6f-9c74-2345e7813f6d" providerId="ADAL" clId="{6808A64B-335A-4E28-B8D2-272241F6E17F}" dt="2023-02-17T00:26:21.409" v="32" actId="1076"/>
        <pc:sldMkLst>
          <pc:docMk/>
          <pc:sldMk cId="1129150138" sldId="488"/>
        </pc:sldMkLst>
        <pc:spChg chg="mod">
          <ac:chgData name="Jacobi, Diane" userId="343db2ce-cd81-4e6f-9c74-2345e7813f6d" providerId="ADAL" clId="{6808A64B-335A-4E28-B8D2-272241F6E17F}" dt="2023-02-17T00:26:21.409" v="32" actId="1076"/>
          <ac:spMkLst>
            <pc:docMk/>
            <pc:sldMk cId="1129150138" sldId="488"/>
            <ac:spMk id="2" creationId="{00000000-0000-0000-0000-000000000000}"/>
          </ac:spMkLst>
        </pc:spChg>
      </pc:sldChg>
      <pc:sldChg chg="del">
        <pc:chgData name="Jacobi, Diane" userId="343db2ce-cd81-4e6f-9c74-2345e7813f6d" providerId="ADAL" clId="{6808A64B-335A-4E28-B8D2-272241F6E17F}" dt="2023-02-09T17:44:21.071" v="31" actId="47"/>
        <pc:sldMkLst>
          <pc:docMk/>
          <pc:sldMk cId="716182648" sldId="489"/>
        </pc:sldMkLst>
      </pc:sldChg>
      <pc:sldChg chg="del">
        <pc:chgData name="Jacobi, Diane" userId="343db2ce-cd81-4e6f-9c74-2345e7813f6d" providerId="ADAL" clId="{6808A64B-335A-4E28-B8D2-272241F6E17F}" dt="2023-01-23T19:37:01.402" v="0" actId="47"/>
        <pc:sldMkLst>
          <pc:docMk/>
          <pc:sldMk cId="3738565691" sldId="493"/>
        </pc:sldMkLst>
      </pc:sldChg>
      <pc:sldChg chg="del">
        <pc:chgData name="Jacobi, Diane" userId="343db2ce-cd81-4e6f-9c74-2345e7813f6d" providerId="ADAL" clId="{6808A64B-335A-4E28-B8D2-272241F6E17F}" dt="2023-01-23T19:37:01.402" v="0" actId="47"/>
        <pc:sldMkLst>
          <pc:docMk/>
          <pc:sldMk cId="1809659332" sldId="501"/>
        </pc:sldMkLst>
      </pc:sldChg>
      <pc:sldChg chg="del">
        <pc:chgData name="Jacobi, Diane" userId="343db2ce-cd81-4e6f-9c74-2345e7813f6d" providerId="ADAL" clId="{6808A64B-335A-4E28-B8D2-272241F6E17F}" dt="2023-01-23T19:37:01.402" v="0" actId="47"/>
        <pc:sldMkLst>
          <pc:docMk/>
          <pc:sldMk cId="2460890328" sldId="507"/>
        </pc:sldMkLst>
      </pc:sldChg>
      <pc:sldChg chg="del">
        <pc:chgData name="Jacobi, Diane" userId="343db2ce-cd81-4e6f-9c74-2345e7813f6d" providerId="ADAL" clId="{6808A64B-335A-4E28-B8D2-272241F6E17F}" dt="2023-01-23T19:37:01.402" v="0" actId="47"/>
        <pc:sldMkLst>
          <pc:docMk/>
          <pc:sldMk cId="3009841078" sldId="508"/>
        </pc:sldMkLst>
      </pc:sldChg>
      <pc:sldChg chg="del">
        <pc:chgData name="Jacobi, Diane" userId="343db2ce-cd81-4e6f-9c74-2345e7813f6d" providerId="ADAL" clId="{6808A64B-335A-4E28-B8D2-272241F6E17F}" dt="2023-01-23T19:37:01.402" v="0" actId="47"/>
        <pc:sldMkLst>
          <pc:docMk/>
          <pc:sldMk cId="1941085112" sldId="510"/>
        </pc:sldMkLst>
      </pc:sldChg>
      <pc:sldChg chg="del">
        <pc:chgData name="Jacobi, Diane" userId="343db2ce-cd81-4e6f-9c74-2345e7813f6d" providerId="ADAL" clId="{6808A64B-335A-4E28-B8D2-272241F6E17F}" dt="2023-01-23T19:37:01.402" v="0" actId="47"/>
        <pc:sldMkLst>
          <pc:docMk/>
          <pc:sldMk cId="1270704412" sldId="512"/>
        </pc:sldMkLst>
      </pc:sldChg>
      <pc:sldChg chg="del">
        <pc:chgData name="Jacobi, Diane" userId="343db2ce-cd81-4e6f-9c74-2345e7813f6d" providerId="ADAL" clId="{6808A64B-335A-4E28-B8D2-272241F6E17F}" dt="2023-01-23T19:37:01.402" v="0" actId="47"/>
        <pc:sldMkLst>
          <pc:docMk/>
          <pc:sldMk cId="1590972113" sldId="3848"/>
        </pc:sldMkLst>
      </pc:sldChg>
      <pc:sldChg chg="del">
        <pc:chgData name="Jacobi, Diane" userId="343db2ce-cd81-4e6f-9c74-2345e7813f6d" providerId="ADAL" clId="{6808A64B-335A-4E28-B8D2-272241F6E17F}" dt="2023-01-23T19:37:01.402" v="0" actId="47"/>
        <pc:sldMkLst>
          <pc:docMk/>
          <pc:sldMk cId="4212356482" sldId="3849"/>
        </pc:sldMkLst>
      </pc:sldChg>
      <pc:sldChg chg="del">
        <pc:chgData name="Jacobi, Diane" userId="343db2ce-cd81-4e6f-9c74-2345e7813f6d" providerId="ADAL" clId="{6808A64B-335A-4E28-B8D2-272241F6E17F}" dt="2023-01-23T19:37:01.402" v="0" actId="47"/>
        <pc:sldMkLst>
          <pc:docMk/>
          <pc:sldMk cId="1195954237" sldId="3853"/>
        </pc:sldMkLst>
      </pc:sldChg>
      <pc:sldChg chg="ord">
        <pc:chgData name="Jacobi, Diane" userId="343db2ce-cd81-4e6f-9c74-2345e7813f6d" providerId="ADAL" clId="{6808A64B-335A-4E28-B8D2-272241F6E17F}" dt="2023-01-23T19:37:09.647" v="2"/>
        <pc:sldMkLst>
          <pc:docMk/>
          <pc:sldMk cId="2317742649" sldId="3858"/>
        </pc:sldMkLst>
      </pc:sldChg>
      <pc:sldChg chg="del">
        <pc:chgData name="Jacobi, Diane" userId="343db2ce-cd81-4e6f-9c74-2345e7813f6d" providerId="ADAL" clId="{6808A64B-335A-4E28-B8D2-272241F6E17F}" dt="2023-02-09T17:44:21.071" v="31" actId="47"/>
        <pc:sldMkLst>
          <pc:docMk/>
          <pc:sldMk cId="2030738984" sldId="3859"/>
        </pc:sldMkLst>
      </pc:sldChg>
      <pc:sldChg chg="del">
        <pc:chgData name="Jacobi, Diane" userId="343db2ce-cd81-4e6f-9c74-2345e7813f6d" providerId="ADAL" clId="{6808A64B-335A-4E28-B8D2-272241F6E17F}" dt="2023-02-09T17:44:21.071" v="31" actId="47"/>
        <pc:sldMkLst>
          <pc:docMk/>
          <pc:sldMk cId="2771567988" sldId="3860"/>
        </pc:sldMkLst>
      </pc:sldChg>
      <pc:sldChg chg="del">
        <pc:chgData name="Jacobi, Diane" userId="343db2ce-cd81-4e6f-9c74-2345e7813f6d" providerId="ADAL" clId="{6808A64B-335A-4E28-B8D2-272241F6E17F}" dt="2023-02-09T17:44:21.071" v="31" actId="47"/>
        <pc:sldMkLst>
          <pc:docMk/>
          <pc:sldMk cId="564912026" sldId="3861"/>
        </pc:sldMkLst>
      </pc:sldChg>
      <pc:sldChg chg="del">
        <pc:chgData name="Jacobi, Diane" userId="343db2ce-cd81-4e6f-9c74-2345e7813f6d" providerId="ADAL" clId="{6808A64B-335A-4E28-B8D2-272241F6E17F}" dt="2023-02-09T17:44:21.071" v="31" actId="47"/>
        <pc:sldMkLst>
          <pc:docMk/>
          <pc:sldMk cId="909445685" sldId="3862"/>
        </pc:sldMkLst>
      </pc:sldChg>
      <pc:sldChg chg="add del">
        <pc:chgData name="Jacobi, Diane" userId="343db2ce-cd81-4e6f-9c74-2345e7813f6d" providerId="ADAL" clId="{6808A64B-335A-4E28-B8D2-272241F6E17F}" dt="2023-02-09T17:44:08.872" v="30"/>
        <pc:sldMkLst>
          <pc:docMk/>
          <pc:sldMk cId="1080088495" sldId="3864"/>
        </pc:sldMkLst>
      </pc:sldChg>
      <pc:sldChg chg="delSp modSp new del mod">
        <pc:chgData name="Jacobi, Diane" userId="343db2ce-cd81-4e6f-9c74-2345e7813f6d" providerId="ADAL" clId="{6808A64B-335A-4E28-B8D2-272241F6E17F}" dt="2023-02-06T20:29:53.736" v="27" actId="2696"/>
        <pc:sldMkLst>
          <pc:docMk/>
          <pc:sldMk cId="4113760847" sldId="3864"/>
        </pc:sldMkLst>
        <pc:spChg chg="mod">
          <ac:chgData name="Jacobi, Diane" userId="343db2ce-cd81-4e6f-9c74-2345e7813f6d" providerId="ADAL" clId="{6808A64B-335A-4E28-B8D2-272241F6E17F}" dt="2023-02-06T20:29:27.526" v="23"/>
          <ac:spMkLst>
            <pc:docMk/>
            <pc:sldMk cId="4113760847" sldId="3864"/>
            <ac:spMk id="2" creationId="{5A9088DC-11D6-1E31-9628-07600671D0F7}"/>
          </ac:spMkLst>
        </pc:spChg>
        <pc:spChg chg="del">
          <ac:chgData name="Jacobi, Diane" userId="343db2ce-cd81-4e6f-9c74-2345e7813f6d" providerId="ADAL" clId="{6808A64B-335A-4E28-B8D2-272241F6E17F}" dt="2023-02-06T20:29:40.397" v="26" actId="478"/>
          <ac:spMkLst>
            <pc:docMk/>
            <pc:sldMk cId="4113760847" sldId="3864"/>
            <ac:spMk id="3" creationId="{4DC40F99-CCFA-782A-032B-A89D3E4DB099}"/>
          </ac:spMkLst>
        </pc:spChg>
        <pc:spChg chg="del">
          <ac:chgData name="Jacobi, Diane" userId="343db2ce-cd81-4e6f-9c74-2345e7813f6d" providerId="ADAL" clId="{6808A64B-335A-4E28-B8D2-272241F6E17F}" dt="2023-02-06T20:29:36.070" v="25" actId="478"/>
          <ac:spMkLst>
            <pc:docMk/>
            <pc:sldMk cId="4113760847" sldId="3864"/>
            <ac:spMk id="4" creationId="{79458EF3-03B1-2F38-71CA-4279B871852E}"/>
          </ac:spMkLst>
        </pc:spChg>
        <pc:spChg chg="del">
          <ac:chgData name="Jacobi, Diane" userId="343db2ce-cd81-4e6f-9c74-2345e7813f6d" providerId="ADAL" clId="{6808A64B-335A-4E28-B8D2-272241F6E17F}" dt="2023-02-06T20:29:33.104" v="24" actId="478"/>
          <ac:spMkLst>
            <pc:docMk/>
            <pc:sldMk cId="4113760847" sldId="3864"/>
            <ac:spMk id="5" creationId="{8B70383E-4E9E-5821-8049-BB6CBA5C6B21}"/>
          </ac:spMkLst>
        </pc:spChg>
      </pc:sldChg>
      <pc:sldChg chg="modSp add del">
        <pc:chgData name="Jacobi, Diane" userId="343db2ce-cd81-4e6f-9c74-2345e7813f6d" providerId="ADAL" clId="{6808A64B-335A-4E28-B8D2-272241F6E17F}" dt="2023-02-09T17:44:08.872" v="30"/>
        <pc:sldMkLst>
          <pc:docMk/>
          <pc:sldMk cId="21756082" sldId="3865"/>
        </pc:sldMkLst>
        <pc:spChg chg="mod">
          <ac:chgData name="Jacobi, Diane" userId="343db2ce-cd81-4e6f-9c74-2345e7813f6d" providerId="ADAL" clId="{6808A64B-335A-4E28-B8D2-272241F6E17F}" dt="2023-02-09T17:44:05.548" v="29"/>
          <ac:spMkLst>
            <pc:docMk/>
            <pc:sldMk cId="21756082" sldId="3865"/>
            <ac:spMk id="2" creationId="{00000000-0000-0000-0000-000000000000}"/>
          </ac:spMkLst>
        </pc:spChg>
      </pc:sldChg>
      <pc:sldChg chg="modSp add del">
        <pc:chgData name="Jacobi, Diane" userId="343db2ce-cd81-4e6f-9c74-2345e7813f6d" providerId="ADAL" clId="{6808A64B-335A-4E28-B8D2-272241F6E17F}" dt="2023-02-09T17:44:08.872" v="30"/>
        <pc:sldMkLst>
          <pc:docMk/>
          <pc:sldMk cId="3530356159" sldId="3866"/>
        </pc:sldMkLst>
        <pc:spChg chg="mod">
          <ac:chgData name="Jacobi, Diane" userId="343db2ce-cd81-4e6f-9c74-2345e7813f6d" providerId="ADAL" clId="{6808A64B-335A-4E28-B8D2-272241F6E17F}" dt="2023-02-09T17:44:05.548" v="29"/>
          <ac:spMkLst>
            <pc:docMk/>
            <pc:sldMk cId="3530356159" sldId="3866"/>
            <ac:spMk id="2" creationId="{00000000-0000-0000-0000-000000000000}"/>
          </ac:spMkLst>
        </pc:spChg>
      </pc:sldChg>
      <pc:sldChg chg="modSp add del">
        <pc:chgData name="Jacobi, Diane" userId="343db2ce-cd81-4e6f-9c74-2345e7813f6d" providerId="ADAL" clId="{6808A64B-335A-4E28-B8D2-272241F6E17F}" dt="2023-02-09T17:44:08.872" v="30"/>
        <pc:sldMkLst>
          <pc:docMk/>
          <pc:sldMk cId="4141785560" sldId="3867"/>
        </pc:sldMkLst>
        <pc:spChg chg="mod">
          <ac:chgData name="Jacobi, Diane" userId="343db2ce-cd81-4e6f-9c74-2345e7813f6d" providerId="ADAL" clId="{6808A64B-335A-4E28-B8D2-272241F6E17F}" dt="2023-02-09T17:44:05.548" v="29"/>
          <ac:spMkLst>
            <pc:docMk/>
            <pc:sldMk cId="4141785560" sldId="3867"/>
            <ac:spMk id="2" creationId="{00000000-0000-0000-0000-000000000000}"/>
          </ac:spMkLst>
        </pc:spChg>
      </pc:sldChg>
      <pc:sldChg chg="modSp add del">
        <pc:chgData name="Jacobi, Diane" userId="343db2ce-cd81-4e6f-9c74-2345e7813f6d" providerId="ADAL" clId="{6808A64B-335A-4E28-B8D2-272241F6E17F}" dt="2023-02-09T17:44:08.872" v="30"/>
        <pc:sldMkLst>
          <pc:docMk/>
          <pc:sldMk cId="483686958" sldId="3868"/>
        </pc:sldMkLst>
        <pc:spChg chg="mod">
          <ac:chgData name="Jacobi, Diane" userId="343db2ce-cd81-4e6f-9c74-2345e7813f6d" providerId="ADAL" clId="{6808A64B-335A-4E28-B8D2-272241F6E17F}" dt="2023-02-09T17:44:05.548" v="29"/>
          <ac:spMkLst>
            <pc:docMk/>
            <pc:sldMk cId="483686958" sldId="3868"/>
            <ac:spMk id="2" creationId="{00000000-0000-0000-0000-000000000000}"/>
          </ac:spMkLst>
        </pc:spChg>
      </pc:sldChg>
      <pc:sldChg chg="add del">
        <pc:chgData name="Jacobi, Diane" userId="343db2ce-cd81-4e6f-9c74-2345e7813f6d" providerId="ADAL" clId="{6808A64B-335A-4E28-B8D2-272241F6E17F}" dt="2023-02-09T17:44:08.872" v="30"/>
        <pc:sldMkLst>
          <pc:docMk/>
          <pc:sldMk cId="4293150596" sldId="3869"/>
        </pc:sldMkLst>
      </pc:sldChg>
      <pc:sldChg chg="add del">
        <pc:chgData name="Jacobi, Diane" userId="343db2ce-cd81-4e6f-9c74-2345e7813f6d" providerId="ADAL" clId="{6808A64B-335A-4E28-B8D2-272241F6E17F}" dt="2023-02-09T17:44:08.872" v="30"/>
        <pc:sldMkLst>
          <pc:docMk/>
          <pc:sldMk cId="2935106425" sldId="3870"/>
        </pc:sldMkLst>
      </pc:sldChg>
      <pc:sldChg chg="add del">
        <pc:chgData name="Jacobi, Diane" userId="343db2ce-cd81-4e6f-9c74-2345e7813f6d" providerId="ADAL" clId="{6808A64B-335A-4E28-B8D2-272241F6E17F}" dt="2023-02-09T17:44:08.872" v="30"/>
        <pc:sldMkLst>
          <pc:docMk/>
          <pc:sldMk cId="3713316030" sldId="3871"/>
        </pc:sldMkLst>
      </pc:sldChg>
      <pc:sldChg chg="modSp add del">
        <pc:chgData name="Jacobi, Diane" userId="343db2ce-cd81-4e6f-9c74-2345e7813f6d" providerId="ADAL" clId="{6808A64B-335A-4E28-B8D2-272241F6E17F}" dt="2023-02-09T17:44:08.872" v="30"/>
        <pc:sldMkLst>
          <pc:docMk/>
          <pc:sldMk cId="1679077153" sldId="3872"/>
        </pc:sldMkLst>
        <pc:spChg chg="mod">
          <ac:chgData name="Jacobi, Diane" userId="343db2ce-cd81-4e6f-9c74-2345e7813f6d" providerId="ADAL" clId="{6808A64B-335A-4E28-B8D2-272241F6E17F}" dt="2023-02-09T17:44:05.548" v="29"/>
          <ac:spMkLst>
            <pc:docMk/>
            <pc:sldMk cId="1679077153" sldId="3872"/>
            <ac:spMk id="2" creationId="{00000000-0000-0000-0000-000000000000}"/>
          </ac:spMkLst>
        </pc:spChg>
      </pc:sldChg>
      <pc:sldChg chg="modSp add del">
        <pc:chgData name="Jacobi, Diane" userId="343db2ce-cd81-4e6f-9c74-2345e7813f6d" providerId="ADAL" clId="{6808A64B-335A-4E28-B8D2-272241F6E17F}" dt="2023-02-09T17:44:08.872" v="30"/>
        <pc:sldMkLst>
          <pc:docMk/>
          <pc:sldMk cId="989609162" sldId="3873"/>
        </pc:sldMkLst>
        <pc:spChg chg="mod">
          <ac:chgData name="Jacobi, Diane" userId="343db2ce-cd81-4e6f-9c74-2345e7813f6d" providerId="ADAL" clId="{6808A64B-335A-4E28-B8D2-272241F6E17F}" dt="2023-02-09T17:44:05.548" v="29"/>
          <ac:spMkLst>
            <pc:docMk/>
            <pc:sldMk cId="989609162" sldId="3873"/>
            <ac:spMk id="2" creationId="{00000000-0000-0000-0000-000000000000}"/>
          </ac:spMkLst>
        </pc:spChg>
      </pc:sldChg>
      <pc:sldChg chg="add del">
        <pc:chgData name="Jacobi, Diane" userId="343db2ce-cd81-4e6f-9c74-2345e7813f6d" providerId="ADAL" clId="{6808A64B-335A-4E28-B8D2-272241F6E17F}" dt="2023-02-09T17:44:08.872" v="30"/>
        <pc:sldMkLst>
          <pc:docMk/>
          <pc:sldMk cId="1473695102" sldId="3874"/>
        </pc:sldMkLst>
      </pc:sldChg>
      <pc:sldChg chg="add del">
        <pc:chgData name="Jacobi, Diane" userId="343db2ce-cd81-4e6f-9c74-2345e7813f6d" providerId="ADAL" clId="{6808A64B-335A-4E28-B8D2-272241F6E17F}" dt="2023-02-09T17:44:08.872" v="30"/>
        <pc:sldMkLst>
          <pc:docMk/>
          <pc:sldMk cId="0" sldId="3875"/>
        </pc:sldMkLst>
      </pc:sldChg>
      <pc:sldMasterChg chg="del delSldLayout">
        <pc:chgData name="Jacobi, Diane" userId="343db2ce-cd81-4e6f-9c74-2345e7813f6d" providerId="ADAL" clId="{6808A64B-335A-4E28-B8D2-272241F6E17F}" dt="2023-02-09T17:44:21.071" v="31" actId="47"/>
        <pc:sldMasterMkLst>
          <pc:docMk/>
          <pc:sldMasterMk cId="3843545162" sldId="2147484013"/>
        </pc:sldMasterMkLst>
        <pc:sldLayoutChg chg="del">
          <pc:chgData name="Jacobi, Diane" userId="343db2ce-cd81-4e6f-9c74-2345e7813f6d" providerId="ADAL" clId="{6808A64B-335A-4E28-B8D2-272241F6E17F}" dt="2023-02-09T17:44:21.071" v="31" actId="47"/>
          <pc:sldLayoutMkLst>
            <pc:docMk/>
            <pc:sldMasterMk cId="3843545162" sldId="2147484013"/>
            <pc:sldLayoutMk cId="3886578514" sldId="2147484014"/>
          </pc:sldLayoutMkLst>
        </pc:sldLayoutChg>
        <pc:sldLayoutChg chg="del">
          <pc:chgData name="Jacobi, Diane" userId="343db2ce-cd81-4e6f-9c74-2345e7813f6d" providerId="ADAL" clId="{6808A64B-335A-4E28-B8D2-272241F6E17F}" dt="2023-02-09T17:44:21.071" v="31" actId="47"/>
          <pc:sldLayoutMkLst>
            <pc:docMk/>
            <pc:sldMasterMk cId="3843545162" sldId="2147484013"/>
            <pc:sldLayoutMk cId="1224803556" sldId="2147484015"/>
          </pc:sldLayoutMkLst>
        </pc:sldLayoutChg>
        <pc:sldLayoutChg chg="del">
          <pc:chgData name="Jacobi, Diane" userId="343db2ce-cd81-4e6f-9c74-2345e7813f6d" providerId="ADAL" clId="{6808A64B-335A-4E28-B8D2-272241F6E17F}" dt="2023-02-09T17:44:21.071" v="31" actId="47"/>
          <pc:sldLayoutMkLst>
            <pc:docMk/>
            <pc:sldMasterMk cId="3843545162" sldId="2147484013"/>
            <pc:sldLayoutMk cId="3759221688" sldId="2147484016"/>
          </pc:sldLayoutMkLst>
        </pc:sldLayoutChg>
        <pc:sldLayoutChg chg="del">
          <pc:chgData name="Jacobi, Diane" userId="343db2ce-cd81-4e6f-9c74-2345e7813f6d" providerId="ADAL" clId="{6808A64B-335A-4E28-B8D2-272241F6E17F}" dt="2023-02-09T17:44:21.071" v="31" actId="47"/>
          <pc:sldLayoutMkLst>
            <pc:docMk/>
            <pc:sldMasterMk cId="3843545162" sldId="2147484013"/>
            <pc:sldLayoutMk cId="1088808058" sldId="2147484017"/>
          </pc:sldLayoutMkLst>
        </pc:sldLayoutChg>
        <pc:sldLayoutChg chg="del">
          <pc:chgData name="Jacobi, Diane" userId="343db2ce-cd81-4e6f-9c74-2345e7813f6d" providerId="ADAL" clId="{6808A64B-335A-4E28-B8D2-272241F6E17F}" dt="2023-02-09T17:44:21.071" v="31" actId="47"/>
          <pc:sldLayoutMkLst>
            <pc:docMk/>
            <pc:sldMasterMk cId="3843545162" sldId="2147484013"/>
            <pc:sldLayoutMk cId="2003163516" sldId="2147484018"/>
          </pc:sldLayoutMkLst>
        </pc:sldLayoutChg>
        <pc:sldLayoutChg chg="del">
          <pc:chgData name="Jacobi, Diane" userId="343db2ce-cd81-4e6f-9c74-2345e7813f6d" providerId="ADAL" clId="{6808A64B-335A-4E28-B8D2-272241F6E17F}" dt="2023-02-09T17:44:21.071" v="31" actId="47"/>
          <pc:sldLayoutMkLst>
            <pc:docMk/>
            <pc:sldMasterMk cId="3843545162" sldId="2147484013"/>
            <pc:sldLayoutMk cId="2750653880" sldId="2147484019"/>
          </pc:sldLayoutMkLst>
        </pc:sldLayoutChg>
        <pc:sldLayoutChg chg="del">
          <pc:chgData name="Jacobi, Diane" userId="343db2ce-cd81-4e6f-9c74-2345e7813f6d" providerId="ADAL" clId="{6808A64B-335A-4E28-B8D2-272241F6E17F}" dt="2023-02-09T17:44:21.071" v="31" actId="47"/>
          <pc:sldLayoutMkLst>
            <pc:docMk/>
            <pc:sldMasterMk cId="3843545162" sldId="2147484013"/>
            <pc:sldLayoutMk cId="3654431859" sldId="2147484020"/>
          </pc:sldLayoutMkLst>
        </pc:sldLayoutChg>
        <pc:sldLayoutChg chg="del">
          <pc:chgData name="Jacobi, Diane" userId="343db2ce-cd81-4e6f-9c74-2345e7813f6d" providerId="ADAL" clId="{6808A64B-335A-4E28-B8D2-272241F6E17F}" dt="2023-02-09T17:44:21.071" v="31" actId="47"/>
          <pc:sldLayoutMkLst>
            <pc:docMk/>
            <pc:sldMasterMk cId="3843545162" sldId="2147484013"/>
            <pc:sldLayoutMk cId="3967269240" sldId="2147484021"/>
          </pc:sldLayoutMkLst>
        </pc:sldLayoutChg>
        <pc:sldLayoutChg chg="del">
          <pc:chgData name="Jacobi, Diane" userId="343db2ce-cd81-4e6f-9c74-2345e7813f6d" providerId="ADAL" clId="{6808A64B-335A-4E28-B8D2-272241F6E17F}" dt="2023-02-09T17:44:21.071" v="31" actId="47"/>
          <pc:sldLayoutMkLst>
            <pc:docMk/>
            <pc:sldMasterMk cId="3843545162" sldId="2147484013"/>
            <pc:sldLayoutMk cId="1701835979" sldId="2147484022"/>
          </pc:sldLayoutMkLst>
        </pc:sldLayoutChg>
        <pc:sldLayoutChg chg="del">
          <pc:chgData name="Jacobi, Diane" userId="343db2ce-cd81-4e6f-9c74-2345e7813f6d" providerId="ADAL" clId="{6808A64B-335A-4E28-B8D2-272241F6E17F}" dt="2023-02-09T17:44:21.071" v="31" actId="47"/>
          <pc:sldLayoutMkLst>
            <pc:docMk/>
            <pc:sldMasterMk cId="3843545162" sldId="2147484013"/>
            <pc:sldLayoutMk cId="413491256" sldId="2147484023"/>
          </pc:sldLayoutMkLst>
        </pc:sldLayoutChg>
        <pc:sldLayoutChg chg="del">
          <pc:chgData name="Jacobi, Diane" userId="343db2ce-cd81-4e6f-9c74-2345e7813f6d" providerId="ADAL" clId="{6808A64B-335A-4E28-B8D2-272241F6E17F}" dt="2023-02-09T17:44:21.071" v="31" actId="47"/>
          <pc:sldLayoutMkLst>
            <pc:docMk/>
            <pc:sldMasterMk cId="3843545162" sldId="2147484013"/>
            <pc:sldLayoutMk cId="2372140158" sldId="2147484024"/>
          </pc:sldLayoutMkLst>
        </pc:sldLayoutChg>
        <pc:sldLayoutChg chg="del">
          <pc:chgData name="Jacobi, Diane" userId="343db2ce-cd81-4e6f-9c74-2345e7813f6d" providerId="ADAL" clId="{6808A64B-335A-4E28-B8D2-272241F6E17F}" dt="2023-02-09T17:44:21.071" v="31" actId="47"/>
          <pc:sldLayoutMkLst>
            <pc:docMk/>
            <pc:sldMasterMk cId="3843545162" sldId="2147484013"/>
            <pc:sldLayoutMk cId="2134557469" sldId="2147484025"/>
          </pc:sldLayoutMkLst>
        </pc:sldLayoutChg>
        <pc:sldLayoutChg chg="del">
          <pc:chgData name="Jacobi, Diane" userId="343db2ce-cd81-4e6f-9c74-2345e7813f6d" providerId="ADAL" clId="{6808A64B-335A-4E28-B8D2-272241F6E17F}" dt="2023-02-09T17:44:21.071" v="31" actId="47"/>
          <pc:sldLayoutMkLst>
            <pc:docMk/>
            <pc:sldMasterMk cId="3843545162" sldId="2147484013"/>
            <pc:sldLayoutMk cId="1333200344" sldId="2147484026"/>
          </pc:sldLayoutMkLst>
        </pc:sldLayoutChg>
        <pc:sldLayoutChg chg="del">
          <pc:chgData name="Jacobi, Diane" userId="343db2ce-cd81-4e6f-9c74-2345e7813f6d" providerId="ADAL" clId="{6808A64B-335A-4E28-B8D2-272241F6E17F}" dt="2023-02-09T17:44:21.071" v="31" actId="47"/>
          <pc:sldLayoutMkLst>
            <pc:docMk/>
            <pc:sldMasterMk cId="3843545162" sldId="2147484013"/>
            <pc:sldLayoutMk cId="3285360825" sldId="2147484027"/>
          </pc:sldLayoutMkLst>
        </pc:sldLayoutChg>
      </pc:sldMasterChg>
    </pc:docChg>
  </pc:docChgLst>
  <pc:docChgLst>
    <pc:chgData name="Gipson, Chaundra" userId="S::chaundra.gipson@apsk12.org::52fdf0bb-6525-48a5-be51-08e34fce0fc4" providerId="AD" clId="Web-{465FF660-F65D-4CF6-8C3A-C52878B4B9B2}"/>
    <pc:docChg chg="modSld">
      <pc:chgData name="Gipson, Chaundra" userId="S::chaundra.gipson@apsk12.org::52fdf0bb-6525-48a5-be51-08e34fce0fc4" providerId="AD" clId="Web-{465FF660-F65D-4CF6-8C3A-C52878B4B9B2}" dt="2024-01-18T20:30:02.373" v="5" actId="20577"/>
      <pc:docMkLst>
        <pc:docMk/>
      </pc:docMkLst>
      <pc:sldChg chg="modSp">
        <pc:chgData name="Gipson, Chaundra" userId="S::chaundra.gipson@apsk12.org::52fdf0bb-6525-48a5-be51-08e34fce0fc4" providerId="AD" clId="Web-{465FF660-F65D-4CF6-8C3A-C52878B4B9B2}" dt="2024-01-18T20:30:02.373" v="5" actId="20577"/>
        <pc:sldMkLst>
          <pc:docMk/>
          <pc:sldMk cId="3384616905" sldId="3867"/>
        </pc:sldMkLst>
        <pc:spChg chg="mod">
          <ac:chgData name="Gipson, Chaundra" userId="S::chaundra.gipson@apsk12.org::52fdf0bb-6525-48a5-be51-08e34fce0fc4" providerId="AD" clId="Web-{465FF660-F65D-4CF6-8C3A-C52878B4B9B2}" dt="2024-01-18T20:30:02.373" v="5" actId="20577"/>
          <ac:spMkLst>
            <pc:docMk/>
            <pc:sldMk cId="3384616905" sldId="3867"/>
            <ac:spMk id="11" creationId="{00000000-0000-0000-0000-000000000000}"/>
          </ac:spMkLst>
        </pc:spChg>
        <pc:graphicFrameChg chg="ord">
          <ac:chgData name="Gipson, Chaundra" userId="S::chaundra.gipson@apsk12.org::52fdf0bb-6525-48a5-be51-08e34fce0fc4" providerId="AD" clId="Web-{465FF660-F65D-4CF6-8C3A-C52878B4B9B2}" dt="2024-01-18T20:29:35.060" v="0"/>
          <ac:graphicFrameMkLst>
            <pc:docMk/>
            <pc:sldMk cId="3384616905" sldId="3867"/>
            <ac:graphicFrameMk id="12" creationId="{5DB4F5CC-35F9-48D1-AC24-5F92E210AC21}"/>
          </ac:graphicFrameMkLst>
        </pc:graphicFrameChg>
        <pc:picChg chg="mod">
          <ac:chgData name="Gipson, Chaundra" userId="S::chaundra.gipson@apsk12.org::52fdf0bb-6525-48a5-be51-08e34fce0fc4" providerId="AD" clId="Web-{465FF660-F65D-4CF6-8C3A-C52878B4B9B2}" dt="2024-01-18T20:29:48.982" v="3" actId="1076"/>
          <ac:picMkLst>
            <pc:docMk/>
            <pc:sldMk cId="3384616905" sldId="3867"/>
            <ac:picMk id="7" creationId="{00000000-0000-0000-0000-000000000000}"/>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_1E9_2AB0147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1" i="0" u="none" strike="noStrike" kern="1200" baseline="0">
                <a:solidFill>
                  <a:schemeClr val="dk1">
                    <a:lumMod val="75000"/>
                    <a:lumOff val="25000"/>
                  </a:schemeClr>
                </a:solidFill>
                <a:latin typeface="+mn-lt"/>
                <a:ea typeface="+mn-ea"/>
                <a:cs typeface="+mn-cs"/>
              </a:defRPr>
            </a:pPr>
            <a:r>
              <a:rPr lang="en-US" sz="2000"/>
              <a:t>FY25</a:t>
            </a:r>
          </a:p>
          <a:p>
            <a:pPr>
              <a:defRPr sz="2000"/>
            </a:pPr>
            <a:r>
              <a:rPr lang="en-US" sz="2000"/>
              <a:t> Budget by Function</a:t>
            </a:r>
          </a:p>
        </c:rich>
      </c:tx>
      <c:layout>
        <c:manualLayout>
          <c:xMode val="edge"/>
          <c:yMode val="edge"/>
          <c:x val="0.57573989034892448"/>
          <c:y val="7.4055787202241749E-2"/>
        </c:manualLayout>
      </c:layout>
      <c:overlay val="0"/>
      <c:spPr>
        <a:noFill/>
        <a:ln>
          <a:noFill/>
        </a:ln>
        <a:effectLst/>
      </c:spPr>
      <c:txPr>
        <a:bodyPr rot="0" spcFirstLastPara="1" vertOverflow="ellipsis" vert="horz" wrap="square" anchor="ctr" anchorCtr="1"/>
        <a:lstStyle/>
        <a:p>
          <a:pPr>
            <a:defRPr sz="20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dPt>
            <c:idx val="0"/>
            <c:bubble3D val="0"/>
            <c:explosion val="9"/>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601C-416B-B9A8-E57197F1F4C6}"/>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601C-416B-B9A8-E57197F1F4C6}"/>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601C-416B-B9A8-E57197F1F4C6}"/>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601C-416B-B9A8-E57197F1F4C6}"/>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601C-416B-B9A8-E57197F1F4C6}"/>
              </c:ext>
            </c:extLst>
          </c:dPt>
          <c:dPt>
            <c:idx val="5"/>
            <c:bubble3D val="0"/>
            <c:spPr>
              <a:solidFill>
                <a:schemeClr val="accent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B-601C-416B-B9A8-E57197F1F4C6}"/>
              </c:ext>
            </c:extLst>
          </c:dPt>
          <c:dPt>
            <c:idx val="6"/>
            <c:bubble3D val="0"/>
            <c:spPr>
              <a:solidFill>
                <a:schemeClr val="accent1">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D-601C-416B-B9A8-E57197F1F4C6}"/>
              </c:ext>
            </c:extLst>
          </c:dPt>
          <c:dPt>
            <c:idx val="7"/>
            <c:bubble3D val="0"/>
            <c:spPr>
              <a:solidFill>
                <a:schemeClr val="accent2">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F-601C-416B-B9A8-E57197F1F4C6}"/>
              </c:ext>
            </c:extLst>
          </c:dPt>
          <c:dLbls>
            <c:dLbl>
              <c:idx val="0"/>
              <c:dLblPos val="ct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601C-416B-B9A8-E57197F1F4C6}"/>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outEnd"/>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Presentation!$B$9:$B$16</c:f>
              <c:strCache>
                <c:ptCount val="8"/>
                <c:pt idx="0">
                  <c:v>Instruction</c:v>
                </c:pt>
                <c:pt idx="1">
                  <c:v>Pupil Services</c:v>
                </c:pt>
                <c:pt idx="2">
                  <c:v>Improvement of Instructional Services</c:v>
                </c:pt>
                <c:pt idx="3">
                  <c:v>Instructional Staff Training</c:v>
                </c:pt>
                <c:pt idx="4">
                  <c:v>Educational Media Services</c:v>
                </c:pt>
                <c:pt idx="5">
                  <c:v>School Administration</c:v>
                </c:pt>
                <c:pt idx="6">
                  <c:v>Maintenance &amp; Operations</c:v>
                </c:pt>
                <c:pt idx="7">
                  <c:v>Transportation</c:v>
                </c:pt>
              </c:strCache>
            </c:strRef>
          </c:cat>
          <c:val>
            <c:numRef>
              <c:f>Presentation!$F$9:$F$16</c:f>
              <c:numCache>
                <c:formatCode>_("$"* #,##0_);_("$"* \(#,##0\);_("$"* "-"??_);_(@_)</c:formatCode>
                <c:ptCount val="8"/>
                <c:pt idx="0">
                  <c:v>4607006.988910174</c:v>
                </c:pt>
                <c:pt idx="1">
                  <c:v>349974.47798939783</c:v>
                </c:pt>
                <c:pt idx="2">
                  <c:v>206986.91085729218</c:v>
                </c:pt>
                <c:pt idx="3">
                  <c:v>0</c:v>
                </c:pt>
                <c:pt idx="4">
                  <c:v>99380.707037792206</c:v>
                </c:pt>
                <c:pt idx="5">
                  <c:v>506300.05883899995</c:v>
                </c:pt>
                <c:pt idx="6">
                  <c:v>122994.17267099999</c:v>
                </c:pt>
                <c:pt idx="7">
                  <c:v>0</c:v>
                </c:pt>
              </c:numCache>
            </c:numRef>
          </c:val>
          <c:extLst>
            <c:ext xmlns:c16="http://schemas.microsoft.com/office/drawing/2014/chart" uri="{C3380CC4-5D6E-409C-BE32-E72D297353CC}">
              <c16:uniqueId val="{00000010-601C-416B-B9A8-E57197F1F4C6}"/>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diagrams/_rels/data1.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_rels/data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image" Target="../media/image24.png"/></Relationships>
</file>

<file path=ppt/diagrams/_rels/drawing1.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_rels/drawing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image" Target="../media/image24.pn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959FEB-EE4D-4FCA-8F5F-F7850B4F13F3}" type="doc">
      <dgm:prSet loTypeId="urn:microsoft.com/office/officeart/2018/2/layout/IconCircleList" loCatId="icon" qsTypeId="urn:microsoft.com/office/officeart/2005/8/quickstyle/simple1" qsCatId="simple" csTypeId="urn:microsoft.com/office/officeart/2005/8/colors/accent3_2" csCatId="accent3" phldr="1"/>
      <dgm:spPr/>
      <dgm:t>
        <a:bodyPr/>
        <a:lstStyle/>
        <a:p>
          <a:endParaRPr lang="en-US"/>
        </a:p>
      </dgm:t>
    </dgm:pt>
    <dgm:pt modelId="{D26B309E-AEAB-4268-A2E4-0EC0C4C2A476}">
      <dgm:prSet custT="1"/>
      <dgm:spPr/>
      <dgm:t>
        <a:bodyPr/>
        <a:lstStyle/>
        <a:p>
          <a:r>
            <a:rPr lang="en-US" sz="1800"/>
            <a:t>This is a meeting of the GO Team. Only members of the team may participate in the discussion. Any members of the public present are here to quietly observe.</a:t>
          </a:r>
        </a:p>
      </dgm:t>
    </dgm:pt>
    <dgm:pt modelId="{97CCCD55-4DC9-4475-8AC4-2ACB6C39794C}" type="parTrans" cxnId="{5077397C-4F1D-4DFA-A655-15891B2AA0CF}">
      <dgm:prSet/>
      <dgm:spPr/>
      <dgm:t>
        <a:bodyPr/>
        <a:lstStyle/>
        <a:p>
          <a:endParaRPr lang="en-US"/>
        </a:p>
      </dgm:t>
    </dgm:pt>
    <dgm:pt modelId="{CEF3B548-B039-46EC-B236-B5691DE37733}" type="sibTrans" cxnId="{5077397C-4F1D-4DFA-A655-15891B2AA0CF}">
      <dgm:prSet/>
      <dgm:spPr/>
      <dgm:t>
        <a:bodyPr/>
        <a:lstStyle/>
        <a:p>
          <a:endParaRPr lang="en-US"/>
        </a:p>
      </dgm:t>
    </dgm:pt>
    <dgm:pt modelId="{7DD6C1CE-29D5-40DC-B711-360B65CAE77D}">
      <dgm:prSet custT="1"/>
      <dgm:spPr/>
      <dgm:t>
        <a:bodyPr/>
        <a:lstStyle/>
        <a:p>
          <a:r>
            <a:rPr lang="en-US" sz="1800"/>
            <a:t>We will follow the agenda as noticed to the public and stay on task.</a:t>
          </a:r>
        </a:p>
      </dgm:t>
    </dgm:pt>
    <dgm:pt modelId="{3C10534F-68C2-48BE-9461-1FDF821FC644}" type="parTrans" cxnId="{9AE8A807-7A2A-49C8-AB77-668E607F6CE0}">
      <dgm:prSet/>
      <dgm:spPr/>
      <dgm:t>
        <a:bodyPr/>
        <a:lstStyle/>
        <a:p>
          <a:endParaRPr lang="en-US"/>
        </a:p>
      </dgm:t>
    </dgm:pt>
    <dgm:pt modelId="{6BB47D55-4B12-4F41-BE98-EA0828C5E5EB}" type="sibTrans" cxnId="{9AE8A807-7A2A-49C8-AB77-668E607F6CE0}">
      <dgm:prSet/>
      <dgm:spPr/>
      <dgm:t>
        <a:bodyPr/>
        <a:lstStyle/>
        <a:p>
          <a:endParaRPr lang="en-US"/>
        </a:p>
      </dgm:t>
    </dgm:pt>
    <dgm:pt modelId="{863A37DD-BDF3-44D3-B467-6A712BCCDBAC}">
      <dgm:prSet custT="1"/>
      <dgm:spPr/>
      <dgm:t>
        <a:bodyPr/>
        <a:lstStyle/>
        <a:p>
          <a:r>
            <a:rPr lang="en-US" sz="1800"/>
            <a:t>We invite and welcome contributions of every member and listen to each other.</a:t>
          </a:r>
        </a:p>
      </dgm:t>
    </dgm:pt>
    <dgm:pt modelId="{6EB986A6-F286-4EB2-A9CB-9F0704E54B24}" type="parTrans" cxnId="{00B422FF-9467-426F-B802-B2BEC8ADA322}">
      <dgm:prSet/>
      <dgm:spPr/>
      <dgm:t>
        <a:bodyPr/>
        <a:lstStyle/>
        <a:p>
          <a:endParaRPr lang="en-US"/>
        </a:p>
      </dgm:t>
    </dgm:pt>
    <dgm:pt modelId="{4B14F3DA-92D8-4BDF-9ABF-361BC54A0CC1}" type="sibTrans" cxnId="{00B422FF-9467-426F-B802-B2BEC8ADA322}">
      <dgm:prSet/>
      <dgm:spPr/>
      <dgm:t>
        <a:bodyPr/>
        <a:lstStyle/>
        <a:p>
          <a:endParaRPr lang="en-US"/>
        </a:p>
      </dgm:t>
    </dgm:pt>
    <dgm:pt modelId="{A3182728-987D-4847-8C07-864C796CC678}">
      <dgm:prSet custT="1"/>
      <dgm:spPr/>
      <dgm:t>
        <a:bodyPr/>
        <a:lstStyle/>
        <a:p>
          <a:r>
            <a:rPr lang="en-US" sz="1800"/>
            <a:t>We will respect all ideas and assume good intentions.</a:t>
          </a:r>
        </a:p>
      </dgm:t>
    </dgm:pt>
    <dgm:pt modelId="{2FBFE05F-FED7-406D-8467-4C07EC2A97FF}" type="parTrans" cxnId="{DC42416E-EC88-4BD2-9EDF-10E3C318426D}">
      <dgm:prSet/>
      <dgm:spPr/>
      <dgm:t>
        <a:bodyPr/>
        <a:lstStyle/>
        <a:p>
          <a:endParaRPr lang="en-US"/>
        </a:p>
      </dgm:t>
    </dgm:pt>
    <dgm:pt modelId="{EEECD729-C8DC-46F4-9B3B-852593370E49}" type="sibTrans" cxnId="{DC42416E-EC88-4BD2-9EDF-10E3C318426D}">
      <dgm:prSet/>
      <dgm:spPr/>
      <dgm:t>
        <a:bodyPr/>
        <a:lstStyle/>
        <a:p>
          <a:endParaRPr lang="en-US"/>
        </a:p>
      </dgm:t>
    </dgm:pt>
    <dgm:pt modelId="{70A8527B-39AD-4836-9172-1A0BA6FA94B3}" type="pres">
      <dgm:prSet presAssocID="{7B959FEB-EE4D-4FCA-8F5F-F7850B4F13F3}" presName="root" presStyleCnt="0">
        <dgm:presLayoutVars>
          <dgm:dir/>
          <dgm:resizeHandles val="exact"/>
        </dgm:presLayoutVars>
      </dgm:prSet>
      <dgm:spPr/>
    </dgm:pt>
    <dgm:pt modelId="{F94F9C98-1FD5-4DAD-9EAA-D98FAECC8EE8}" type="pres">
      <dgm:prSet presAssocID="{7B959FEB-EE4D-4FCA-8F5F-F7850B4F13F3}" presName="container" presStyleCnt="0">
        <dgm:presLayoutVars>
          <dgm:dir/>
          <dgm:resizeHandles val="exact"/>
        </dgm:presLayoutVars>
      </dgm:prSet>
      <dgm:spPr/>
    </dgm:pt>
    <dgm:pt modelId="{71B43475-19B5-47EC-B409-DC95722AF458}" type="pres">
      <dgm:prSet presAssocID="{D26B309E-AEAB-4268-A2E4-0EC0C4C2A476}" presName="compNode" presStyleCnt="0"/>
      <dgm:spPr/>
    </dgm:pt>
    <dgm:pt modelId="{EE362BB8-72CB-486D-B793-0C482E7D2890}" type="pres">
      <dgm:prSet presAssocID="{D26B309E-AEAB-4268-A2E4-0EC0C4C2A476}" presName="iconBgRect" presStyleLbl="bgShp" presStyleIdx="0" presStyleCnt="4"/>
      <dgm:spPr/>
    </dgm:pt>
    <dgm:pt modelId="{D62EF4FD-7847-4904-9B36-21C671059A2D}" type="pres">
      <dgm:prSet presAssocID="{D26B309E-AEAB-4268-A2E4-0EC0C4C2A476}"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eeting"/>
        </a:ext>
      </dgm:extLst>
    </dgm:pt>
    <dgm:pt modelId="{00764B74-76D5-40AA-971B-ED1CBD4ADB55}" type="pres">
      <dgm:prSet presAssocID="{D26B309E-AEAB-4268-A2E4-0EC0C4C2A476}" presName="spaceRect" presStyleCnt="0"/>
      <dgm:spPr/>
    </dgm:pt>
    <dgm:pt modelId="{ABCA396E-E04C-4519-B10B-DF3C9313FCC7}" type="pres">
      <dgm:prSet presAssocID="{D26B309E-AEAB-4268-A2E4-0EC0C4C2A476}" presName="textRect" presStyleLbl="revTx" presStyleIdx="0" presStyleCnt="4">
        <dgm:presLayoutVars>
          <dgm:chMax val="1"/>
          <dgm:chPref val="1"/>
        </dgm:presLayoutVars>
      </dgm:prSet>
      <dgm:spPr/>
    </dgm:pt>
    <dgm:pt modelId="{7938581F-6439-4D6D-B468-D3CC9DDD9CFD}" type="pres">
      <dgm:prSet presAssocID="{CEF3B548-B039-46EC-B236-B5691DE37733}" presName="sibTrans" presStyleLbl="sibTrans2D1" presStyleIdx="0" presStyleCnt="0"/>
      <dgm:spPr/>
    </dgm:pt>
    <dgm:pt modelId="{41501DE5-BDAE-4FC1-B7BB-048C7CEC0CA8}" type="pres">
      <dgm:prSet presAssocID="{7DD6C1CE-29D5-40DC-B711-360B65CAE77D}" presName="compNode" presStyleCnt="0"/>
      <dgm:spPr/>
    </dgm:pt>
    <dgm:pt modelId="{63A3B17D-07DC-456E-A05A-49DCCB953724}" type="pres">
      <dgm:prSet presAssocID="{7DD6C1CE-29D5-40DC-B711-360B65CAE77D}" presName="iconBgRect" presStyleLbl="bgShp" presStyleIdx="1" presStyleCnt="4"/>
      <dgm:spPr/>
    </dgm:pt>
    <dgm:pt modelId="{A367B602-F2F0-4A95-9FAE-6B2DD3492908}" type="pres">
      <dgm:prSet presAssocID="{7DD6C1CE-29D5-40DC-B711-360B65CAE77D}"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 List"/>
        </a:ext>
      </dgm:extLst>
    </dgm:pt>
    <dgm:pt modelId="{3522139F-0266-49AA-8ADD-A5E75C5941EE}" type="pres">
      <dgm:prSet presAssocID="{7DD6C1CE-29D5-40DC-B711-360B65CAE77D}" presName="spaceRect" presStyleCnt="0"/>
      <dgm:spPr/>
    </dgm:pt>
    <dgm:pt modelId="{FC176035-F09B-4751-AAAE-823C8D24E8CB}" type="pres">
      <dgm:prSet presAssocID="{7DD6C1CE-29D5-40DC-B711-360B65CAE77D}" presName="textRect" presStyleLbl="revTx" presStyleIdx="1" presStyleCnt="4">
        <dgm:presLayoutVars>
          <dgm:chMax val="1"/>
          <dgm:chPref val="1"/>
        </dgm:presLayoutVars>
      </dgm:prSet>
      <dgm:spPr/>
    </dgm:pt>
    <dgm:pt modelId="{C0B151B5-EE33-4A8C-9CFF-658AA0F594C6}" type="pres">
      <dgm:prSet presAssocID="{6BB47D55-4B12-4F41-BE98-EA0828C5E5EB}" presName="sibTrans" presStyleLbl="sibTrans2D1" presStyleIdx="0" presStyleCnt="0"/>
      <dgm:spPr/>
    </dgm:pt>
    <dgm:pt modelId="{BB6F7907-B788-4A3F-9860-F3EE47A693E7}" type="pres">
      <dgm:prSet presAssocID="{863A37DD-BDF3-44D3-B467-6A712BCCDBAC}" presName="compNode" presStyleCnt="0"/>
      <dgm:spPr/>
    </dgm:pt>
    <dgm:pt modelId="{32B9B227-73A0-472B-98B4-51AA6536D03A}" type="pres">
      <dgm:prSet presAssocID="{863A37DD-BDF3-44D3-B467-6A712BCCDBAC}" presName="iconBgRect" presStyleLbl="bgShp" presStyleIdx="2" presStyleCnt="4"/>
      <dgm:spPr/>
    </dgm:pt>
    <dgm:pt modelId="{6DF6E84F-AE0C-4314-BA55-899A894716E3}" type="pres">
      <dgm:prSet presAssocID="{863A37DD-BDF3-44D3-B467-6A712BCCDBAC}"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ign Language"/>
        </a:ext>
      </dgm:extLst>
    </dgm:pt>
    <dgm:pt modelId="{7EB43B9B-4AF8-414B-936F-D4EE3D2F736D}" type="pres">
      <dgm:prSet presAssocID="{863A37DD-BDF3-44D3-B467-6A712BCCDBAC}" presName="spaceRect" presStyleCnt="0"/>
      <dgm:spPr/>
    </dgm:pt>
    <dgm:pt modelId="{3BE9BED8-71C1-475B-BE41-AB098AC6B60A}" type="pres">
      <dgm:prSet presAssocID="{863A37DD-BDF3-44D3-B467-6A712BCCDBAC}" presName="textRect" presStyleLbl="revTx" presStyleIdx="2" presStyleCnt="4">
        <dgm:presLayoutVars>
          <dgm:chMax val="1"/>
          <dgm:chPref val="1"/>
        </dgm:presLayoutVars>
      </dgm:prSet>
      <dgm:spPr/>
    </dgm:pt>
    <dgm:pt modelId="{9DA41DBB-897B-4E29-83F5-39F6BE8FB510}" type="pres">
      <dgm:prSet presAssocID="{4B14F3DA-92D8-4BDF-9ABF-361BC54A0CC1}" presName="sibTrans" presStyleLbl="sibTrans2D1" presStyleIdx="0" presStyleCnt="0"/>
      <dgm:spPr/>
    </dgm:pt>
    <dgm:pt modelId="{E93EB936-CD7B-4464-80F4-50E6FE1DFC84}" type="pres">
      <dgm:prSet presAssocID="{A3182728-987D-4847-8C07-864C796CC678}" presName="compNode" presStyleCnt="0"/>
      <dgm:spPr/>
    </dgm:pt>
    <dgm:pt modelId="{8F7ACF33-3DCE-4048-B76C-1F6B05F28B28}" type="pres">
      <dgm:prSet presAssocID="{A3182728-987D-4847-8C07-864C796CC678}" presName="iconBgRect" presStyleLbl="bgShp" presStyleIdx="3" presStyleCnt="4"/>
      <dgm:spPr/>
    </dgm:pt>
    <dgm:pt modelId="{951A56BD-FD15-45C4-BC35-495751397719}" type="pres">
      <dgm:prSet presAssocID="{A3182728-987D-4847-8C07-864C796CC678}"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ead with Gears"/>
        </a:ext>
      </dgm:extLst>
    </dgm:pt>
    <dgm:pt modelId="{C9646242-D9BA-49FC-AA95-7DB6DC230D1E}" type="pres">
      <dgm:prSet presAssocID="{A3182728-987D-4847-8C07-864C796CC678}" presName="spaceRect" presStyleCnt="0"/>
      <dgm:spPr/>
    </dgm:pt>
    <dgm:pt modelId="{6CD278E0-F036-48DE-9F7D-8FD4FAE2C424}" type="pres">
      <dgm:prSet presAssocID="{A3182728-987D-4847-8C07-864C796CC678}" presName="textRect" presStyleLbl="revTx" presStyleIdx="3" presStyleCnt="4">
        <dgm:presLayoutVars>
          <dgm:chMax val="1"/>
          <dgm:chPref val="1"/>
        </dgm:presLayoutVars>
      </dgm:prSet>
      <dgm:spPr/>
    </dgm:pt>
  </dgm:ptLst>
  <dgm:cxnLst>
    <dgm:cxn modelId="{9AE8A807-7A2A-49C8-AB77-668E607F6CE0}" srcId="{7B959FEB-EE4D-4FCA-8F5F-F7850B4F13F3}" destId="{7DD6C1CE-29D5-40DC-B711-360B65CAE77D}" srcOrd="1" destOrd="0" parTransId="{3C10534F-68C2-48BE-9461-1FDF821FC644}" sibTransId="{6BB47D55-4B12-4F41-BE98-EA0828C5E5EB}"/>
    <dgm:cxn modelId="{5E8D8A0C-CE97-48CD-9093-930BE12735AD}" type="presOf" srcId="{6BB47D55-4B12-4F41-BE98-EA0828C5E5EB}" destId="{C0B151B5-EE33-4A8C-9CFF-658AA0F594C6}" srcOrd="0" destOrd="0" presId="urn:microsoft.com/office/officeart/2018/2/layout/IconCircleList"/>
    <dgm:cxn modelId="{40ACF242-0D0D-4614-9949-71BE272F7B9B}" type="presOf" srcId="{D26B309E-AEAB-4268-A2E4-0EC0C4C2A476}" destId="{ABCA396E-E04C-4519-B10B-DF3C9313FCC7}" srcOrd="0" destOrd="0" presId="urn:microsoft.com/office/officeart/2018/2/layout/IconCircleList"/>
    <dgm:cxn modelId="{DC42416E-EC88-4BD2-9EDF-10E3C318426D}" srcId="{7B959FEB-EE4D-4FCA-8F5F-F7850B4F13F3}" destId="{A3182728-987D-4847-8C07-864C796CC678}" srcOrd="3" destOrd="0" parTransId="{2FBFE05F-FED7-406D-8467-4C07EC2A97FF}" sibTransId="{EEECD729-C8DC-46F4-9B3B-852593370E49}"/>
    <dgm:cxn modelId="{D2A0105A-033A-4D72-ADA2-3B675DE50621}" type="presOf" srcId="{4B14F3DA-92D8-4BDF-9ABF-361BC54A0CC1}" destId="{9DA41DBB-897B-4E29-83F5-39F6BE8FB510}" srcOrd="0" destOrd="0" presId="urn:microsoft.com/office/officeart/2018/2/layout/IconCircleList"/>
    <dgm:cxn modelId="{5077397C-4F1D-4DFA-A655-15891B2AA0CF}" srcId="{7B959FEB-EE4D-4FCA-8F5F-F7850B4F13F3}" destId="{D26B309E-AEAB-4268-A2E4-0EC0C4C2A476}" srcOrd="0" destOrd="0" parTransId="{97CCCD55-4DC9-4475-8AC4-2ACB6C39794C}" sibTransId="{CEF3B548-B039-46EC-B236-B5691DE37733}"/>
    <dgm:cxn modelId="{99F22B7F-F645-45AC-AABF-592DD8AC9BAB}" type="presOf" srcId="{7B959FEB-EE4D-4FCA-8F5F-F7850B4F13F3}" destId="{70A8527B-39AD-4836-9172-1A0BA6FA94B3}" srcOrd="0" destOrd="0" presId="urn:microsoft.com/office/officeart/2018/2/layout/IconCircleList"/>
    <dgm:cxn modelId="{5933B680-509C-4A2D-9435-CF96ED3FCDE9}" type="presOf" srcId="{CEF3B548-B039-46EC-B236-B5691DE37733}" destId="{7938581F-6439-4D6D-B468-D3CC9DDD9CFD}" srcOrd="0" destOrd="0" presId="urn:microsoft.com/office/officeart/2018/2/layout/IconCircleList"/>
    <dgm:cxn modelId="{8B7F5ABD-CA78-4694-8405-FBF7DDCF684B}" type="presOf" srcId="{7DD6C1CE-29D5-40DC-B711-360B65CAE77D}" destId="{FC176035-F09B-4751-AAAE-823C8D24E8CB}" srcOrd="0" destOrd="0" presId="urn:microsoft.com/office/officeart/2018/2/layout/IconCircleList"/>
    <dgm:cxn modelId="{2ABEB7E2-D3AB-4F51-9E7D-F804B823A772}" type="presOf" srcId="{863A37DD-BDF3-44D3-B467-6A712BCCDBAC}" destId="{3BE9BED8-71C1-475B-BE41-AB098AC6B60A}" srcOrd="0" destOrd="0" presId="urn:microsoft.com/office/officeart/2018/2/layout/IconCircleList"/>
    <dgm:cxn modelId="{3AE45CFE-CF48-468B-BFBD-3D70A8059111}" type="presOf" srcId="{A3182728-987D-4847-8C07-864C796CC678}" destId="{6CD278E0-F036-48DE-9F7D-8FD4FAE2C424}" srcOrd="0" destOrd="0" presId="urn:microsoft.com/office/officeart/2018/2/layout/IconCircleList"/>
    <dgm:cxn modelId="{00B422FF-9467-426F-B802-B2BEC8ADA322}" srcId="{7B959FEB-EE4D-4FCA-8F5F-F7850B4F13F3}" destId="{863A37DD-BDF3-44D3-B467-6A712BCCDBAC}" srcOrd="2" destOrd="0" parTransId="{6EB986A6-F286-4EB2-A9CB-9F0704E54B24}" sibTransId="{4B14F3DA-92D8-4BDF-9ABF-361BC54A0CC1}"/>
    <dgm:cxn modelId="{5052D55C-CB95-4CAE-8BB8-FE7DD010D2C1}" type="presParOf" srcId="{70A8527B-39AD-4836-9172-1A0BA6FA94B3}" destId="{F94F9C98-1FD5-4DAD-9EAA-D98FAECC8EE8}" srcOrd="0" destOrd="0" presId="urn:microsoft.com/office/officeart/2018/2/layout/IconCircleList"/>
    <dgm:cxn modelId="{EB6AB125-A16D-4564-86EE-006072AC3CD6}" type="presParOf" srcId="{F94F9C98-1FD5-4DAD-9EAA-D98FAECC8EE8}" destId="{71B43475-19B5-47EC-B409-DC95722AF458}" srcOrd="0" destOrd="0" presId="urn:microsoft.com/office/officeart/2018/2/layout/IconCircleList"/>
    <dgm:cxn modelId="{C028D959-EF74-426F-AC9D-0CEE920A5289}" type="presParOf" srcId="{71B43475-19B5-47EC-B409-DC95722AF458}" destId="{EE362BB8-72CB-486D-B793-0C482E7D2890}" srcOrd="0" destOrd="0" presId="urn:microsoft.com/office/officeart/2018/2/layout/IconCircleList"/>
    <dgm:cxn modelId="{279A67B1-2AFC-4A7D-A17E-566050E0D432}" type="presParOf" srcId="{71B43475-19B5-47EC-B409-DC95722AF458}" destId="{D62EF4FD-7847-4904-9B36-21C671059A2D}" srcOrd="1" destOrd="0" presId="urn:microsoft.com/office/officeart/2018/2/layout/IconCircleList"/>
    <dgm:cxn modelId="{53331AA3-DF22-4C19-9B03-271A87C76F1F}" type="presParOf" srcId="{71B43475-19B5-47EC-B409-DC95722AF458}" destId="{00764B74-76D5-40AA-971B-ED1CBD4ADB55}" srcOrd="2" destOrd="0" presId="urn:microsoft.com/office/officeart/2018/2/layout/IconCircleList"/>
    <dgm:cxn modelId="{1C5FE238-485F-47D5-BAD6-923E5C55A89E}" type="presParOf" srcId="{71B43475-19B5-47EC-B409-DC95722AF458}" destId="{ABCA396E-E04C-4519-B10B-DF3C9313FCC7}" srcOrd="3" destOrd="0" presId="urn:microsoft.com/office/officeart/2018/2/layout/IconCircleList"/>
    <dgm:cxn modelId="{D9ADB6DC-C5D1-49E7-85BD-B515482EBE22}" type="presParOf" srcId="{F94F9C98-1FD5-4DAD-9EAA-D98FAECC8EE8}" destId="{7938581F-6439-4D6D-B468-D3CC9DDD9CFD}" srcOrd="1" destOrd="0" presId="urn:microsoft.com/office/officeart/2018/2/layout/IconCircleList"/>
    <dgm:cxn modelId="{80AAEB9C-A8B2-4336-ADFC-288813B9C0F8}" type="presParOf" srcId="{F94F9C98-1FD5-4DAD-9EAA-D98FAECC8EE8}" destId="{41501DE5-BDAE-4FC1-B7BB-048C7CEC0CA8}" srcOrd="2" destOrd="0" presId="urn:microsoft.com/office/officeart/2018/2/layout/IconCircleList"/>
    <dgm:cxn modelId="{73E5E222-3445-4116-B186-6286BD9859FF}" type="presParOf" srcId="{41501DE5-BDAE-4FC1-B7BB-048C7CEC0CA8}" destId="{63A3B17D-07DC-456E-A05A-49DCCB953724}" srcOrd="0" destOrd="0" presId="urn:microsoft.com/office/officeart/2018/2/layout/IconCircleList"/>
    <dgm:cxn modelId="{82920481-9873-485E-B219-632D932B07B4}" type="presParOf" srcId="{41501DE5-BDAE-4FC1-B7BB-048C7CEC0CA8}" destId="{A367B602-F2F0-4A95-9FAE-6B2DD3492908}" srcOrd="1" destOrd="0" presId="urn:microsoft.com/office/officeart/2018/2/layout/IconCircleList"/>
    <dgm:cxn modelId="{AE03DB82-ABE0-453A-92C8-9F644A5356F0}" type="presParOf" srcId="{41501DE5-BDAE-4FC1-B7BB-048C7CEC0CA8}" destId="{3522139F-0266-49AA-8ADD-A5E75C5941EE}" srcOrd="2" destOrd="0" presId="urn:microsoft.com/office/officeart/2018/2/layout/IconCircleList"/>
    <dgm:cxn modelId="{C7B0A748-6F4A-47B9-827F-96E1DA0BEBCA}" type="presParOf" srcId="{41501DE5-BDAE-4FC1-B7BB-048C7CEC0CA8}" destId="{FC176035-F09B-4751-AAAE-823C8D24E8CB}" srcOrd="3" destOrd="0" presId="urn:microsoft.com/office/officeart/2018/2/layout/IconCircleList"/>
    <dgm:cxn modelId="{D8198D61-EB85-447B-BD49-BB1EA344CC98}" type="presParOf" srcId="{F94F9C98-1FD5-4DAD-9EAA-D98FAECC8EE8}" destId="{C0B151B5-EE33-4A8C-9CFF-658AA0F594C6}" srcOrd="3" destOrd="0" presId="urn:microsoft.com/office/officeart/2018/2/layout/IconCircleList"/>
    <dgm:cxn modelId="{776200DA-3490-4E7E-BEFA-E5D8EEBE5734}" type="presParOf" srcId="{F94F9C98-1FD5-4DAD-9EAA-D98FAECC8EE8}" destId="{BB6F7907-B788-4A3F-9860-F3EE47A693E7}" srcOrd="4" destOrd="0" presId="urn:microsoft.com/office/officeart/2018/2/layout/IconCircleList"/>
    <dgm:cxn modelId="{71D3867F-F889-44B3-BFC5-D9A414E4A6CE}" type="presParOf" srcId="{BB6F7907-B788-4A3F-9860-F3EE47A693E7}" destId="{32B9B227-73A0-472B-98B4-51AA6536D03A}" srcOrd="0" destOrd="0" presId="urn:microsoft.com/office/officeart/2018/2/layout/IconCircleList"/>
    <dgm:cxn modelId="{07C343D1-22BA-4A6E-8090-20B5D2A9794B}" type="presParOf" srcId="{BB6F7907-B788-4A3F-9860-F3EE47A693E7}" destId="{6DF6E84F-AE0C-4314-BA55-899A894716E3}" srcOrd="1" destOrd="0" presId="urn:microsoft.com/office/officeart/2018/2/layout/IconCircleList"/>
    <dgm:cxn modelId="{6C0BD8ED-9DF6-4DA8-AF5E-B04A70843D16}" type="presParOf" srcId="{BB6F7907-B788-4A3F-9860-F3EE47A693E7}" destId="{7EB43B9B-4AF8-414B-936F-D4EE3D2F736D}" srcOrd="2" destOrd="0" presId="urn:microsoft.com/office/officeart/2018/2/layout/IconCircleList"/>
    <dgm:cxn modelId="{356438D4-DBB4-42FB-A656-DECE93EB8B19}" type="presParOf" srcId="{BB6F7907-B788-4A3F-9860-F3EE47A693E7}" destId="{3BE9BED8-71C1-475B-BE41-AB098AC6B60A}" srcOrd="3" destOrd="0" presId="urn:microsoft.com/office/officeart/2018/2/layout/IconCircleList"/>
    <dgm:cxn modelId="{31878D31-5908-48B1-8593-FD0D04B769F9}" type="presParOf" srcId="{F94F9C98-1FD5-4DAD-9EAA-D98FAECC8EE8}" destId="{9DA41DBB-897B-4E29-83F5-39F6BE8FB510}" srcOrd="5" destOrd="0" presId="urn:microsoft.com/office/officeart/2018/2/layout/IconCircleList"/>
    <dgm:cxn modelId="{D3C7E8E4-ED16-4340-A572-35421C4C4DBA}" type="presParOf" srcId="{F94F9C98-1FD5-4DAD-9EAA-D98FAECC8EE8}" destId="{E93EB936-CD7B-4464-80F4-50E6FE1DFC84}" srcOrd="6" destOrd="0" presId="urn:microsoft.com/office/officeart/2018/2/layout/IconCircleList"/>
    <dgm:cxn modelId="{D2985A1A-DBD0-4252-A941-6FCC363DAE5D}" type="presParOf" srcId="{E93EB936-CD7B-4464-80F4-50E6FE1DFC84}" destId="{8F7ACF33-3DCE-4048-B76C-1F6B05F28B28}" srcOrd="0" destOrd="0" presId="urn:microsoft.com/office/officeart/2018/2/layout/IconCircleList"/>
    <dgm:cxn modelId="{3CEDFFF4-C198-491B-A7FF-2EE39AE18308}" type="presParOf" srcId="{E93EB936-CD7B-4464-80F4-50E6FE1DFC84}" destId="{951A56BD-FD15-45C4-BC35-495751397719}" srcOrd="1" destOrd="0" presId="urn:microsoft.com/office/officeart/2018/2/layout/IconCircleList"/>
    <dgm:cxn modelId="{FDB7424F-DAF0-470A-BD15-B9D1E74EEF57}" type="presParOf" srcId="{E93EB936-CD7B-4464-80F4-50E6FE1DFC84}" destId="{C9646242-D9BA-49FC-AA95-7DB6DC230D1E}" srcOrd="2" destOrd="0" presId="urn:microsoft.com/office/officeart/2018/2/layout/IconCircleList"/>
    <dgm:cxn modelId="{3E139823-E4B4-4995-9DDC-CEE4CAAFDA31}" type="presParOf" srcId="{E93EB936-CD7B-4464-80F4-50E6FE1DFC84}" destId="{6CD278E0-F036-48DE-9F7D-8FD4FAE2C424}"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432792C-4683-460B-8C2C-E3684166E464}" type="doc">
      <dgm:prSet loTypeId="urn:microsoft.com/office/officeart/2008/layout/VerticalCurvedList" loCatId="list" qsTypeId="urn:microsoft.com/office/officeart/2005/8/quickstyle/3d1" qsCatId="3D" csTypeId="urn:microsoft.com/office/officeart/2005/8/colors/colorful5" csCatId="colorful" phldr="1"/>
      <dgm:spPr/>
      <dgm:t>
        <a:bodyPr/>
        <a:lstStyle/>
        <a:p>
          <a:endParaRPr lang="en-US"/>
        </a:p>
      </dgm:t>
    </dgm:pt>
    <dgm:pt modelId="{60B14AE1-BE8B-48F5-B9E4-627E3E3910A2}">
      <dgm:prSet phldrT="[Text]" custT="1"/>
      <dgm:spPr/>
      <dgm:t>
        <a:bodyPr/>
        <a:lstStyle/>
        <a:p>
          <a:r>
            <a:rPr lang="en-US" sz="3000">
              <a:latin typeface="Calibri" panose="020F0502020204030204" pitchFamily="34" charset="0"/>
              <a:cs typeface="Calibri" panose="020F0502020204030204" pitchFamily="34" charset="0"/>
            </a:rPr>
            <a:t>Step 1: Data Review</a:t>
          </a:r>
        </a:p>
      </dgm:t>
    </dgm:pt>
    <dgm:pt modelId="{A5C10E73-2194-4800-BEC0-22186DB3F0C3}" type="parTrans" cxnId="{5EAFEF98-FA33-4A3F-9B82-C3FEAF14962D}">
      <dgm:prSet/>
      <dgm:spPr/>
      <dgm:t>
        <a:bodyPr/>
        <a:lstStyle/>
        <a:p>
          <a:endParaRPr lang="en-US" sz="3000">
            <a:latin typeface="Calibri" panose="020F0502020204030204" pitchFamily="34" charset="0"/>
            <a:cs typeface="Calibri" panose="020F0502020204030204" pitchFamily="34" charset="0"/>
          </a:endParaRPr>
        </a:p>
      </dgm:t>
    </dgm:pt>
    <dgm:pt modelId="{3BC74C00-D5AA-4C59-BBD7-8DB4C360FB0A}" type="sibTrans" cxnId="{5EAFEF98-FA33-4A3F-9B82-C3FEAF14962D}">
      <dgm:prSet/>
      <dgm:spPr/>
      <dgm:t>
        <a:bodyPr/>
        <a:lstStyle/>
        <a:p>
          <a:endParaRPr lang="en-US" sz="3000">
            <a:latin typeface="Calibri" panose="020F0502020204030204" pitchFamily="34" charset="0"/>
            <a:cs typeface="Calibri" panose="020F0502020204030204" pitchFamily="34" charset="0"/>
          </a:endParaRPr>
        </a:p>
      </dgm:t>
    </dgm:pt>
    <dgm:pt modelId="{A9FE6BEA-BBFC-4D82-BFF8-16CA57ADEB27}">
      <dgm:prSet phldrT="[Text]" custT="1"/>
      <dgm:spPr/>
      <dgm:t>
        <a:bodyPr/>
        <a:lstStyle/>
        <a:p>
          <a:r>
            <a:rPr lang="en-US" sz="3000">
              <a:latin typeface="Calibri" panose="020F0502020204030204" pitchFamily="34" charset="0"/>
              <a:cs typeface="Calibri" panose="020F0502020204030204" pitchFamily="34" charset="0"/>
            </a:rPr>
            <a:t>Step 2: Strategic Plan Review</a:t>
          </a:r>
        </a:p>
      </dgm:t>
    </dgm:pt>
    <dgm:pt modelId="{3D7774BA-4780-49A7-BFAD-BD025F952648}" type="parTrans" cxnId="{F5854797-1E85-48C8-B7B5-D0481EF3BE54}">
      <dgm:prSet/>
      <dgm:spPr/>
      <dgm:t>
        <a:bodyPr/>
        <a:lstStyle/>
        <a:p>
          <a:endParaRPr lang="en-US" sz="3000">
            <a:latin typeface="Calibri" panose="020F0502020204030204" pitchFamily="34" charset="0"/>
            <a:cs typeface="Calibri" panose="020F0502020204030204" pitchFamily="34" charset="0"/>
          </a:endParaRPr>
        </a:p>
      </dgm:t>
    </dgm:pt>
    <dgm:pt modelId="{0524CFC9-0D50-4F79-8898-EE592AD3289A}" type="sibTrans" cxnId="{F5854797-1E85-48C8-B7B5-D0481EF3BE54}">
      <dgm:prSet/>
      <dgm:spPr/>
      <dgm:t>
        <a:bodyPr/>
        <a:lstStyle/>
        <a:p>
          <a:endParaRPr lang="en-US" sz="3000">
            <a:latin typeface="Calibri" panose="020F0502020204030204" pitchFamily="34" charset="0"/>
            <a:cs typeface="Calibri" panose="020F0502020204030204" pitchFamily="34" charset="0"/>
          </a:endParaRPr>
        </a:p>
      </dgm:t>
    </dgm:pt>
    <dgm:pt modelId="{E6BC8EA5-EB83-422B-B458-DFB17713B422}">
      <dgm:prSet phldrT="[Text]" custT="1"/>
      <dgm:spPr/>
      <dgm:t>
        <a:bodyPr/>
        <a:lstStyle/>
        <a:p>
          <a:pPr marL="1200150" indent="-1200150">
            <a:lnSpc>
              <a:spcPct val="100000"/>
            </a:lnSpc>
            <a:spcAft>
              <a:spcPts val="0"/>
            </a:spcAft>
          </a:pPr>
          <a:r>
            <a:rPr lang="en-US" sz="3000">
              <a:latin typeface="Calibri" panose="020F0502020204030204" pitchFamily="34" charset="0"/>
              <a:cs typeface="Calibri" panose="020F0502020204030204" pitchFamily="34" charset="0"/>
            </a:rPr>
            <a:t>Step 3: Budget Parameters</a:t>
          </a:r>
        </a:p>
        <a:p>
          <a:pPr marL="1314450" indent="-171450">
            <a:lnSpc>
              <a:spcPct val="100000"/>
            </a:lnSpc>
            <a:spcAft>
              <a:spcPts val="0"/>
            </a:spcAft>
          </a:pPr>
          <a:r>
            <a:rPr lang="en-US" sz="3000">
              <a:latin typeface="Calibri" panose="020F0502020204030204" pitchFamily="34" charset="0"/>
              <a:cs typeface="Calibri" panose="020F0502020204030204" pitchFamily="34" charset="0"/>
            </a:rPr>
            <a:t>(Strategic Priorities)</a:t>
          </a:r>
        </a:p>
      </dgm:t>
    </dgm:pt>
    <dgm:pt modelId="{94E50FCB-B4C9-4013-8A7A-F9F938219D09}" type="parTrans" cxnId="{1DD5E36A-F6AE-4F9F-82F0-92D1A7EDE24D}">
      <dgm:prSet/>
      <dgm:spPr/>
      <dgm:t>
        <a:bodyPr/>
        <a:lstStyle/>
        <a:p>
          <a:endParaRPr lang="en-US" sz="3000">
            <a:latin typeface="Calibri" panose="020F0502020204030204" pitchFamily="34" charset="0"/>
            <a:cs typeface="Calibri" panose="020F0502020204030204" pitchFamily="34" charset="0"/>
          </a:endParaRPr>
        </a:p>
      </dgm:t>
    </dgm:pt>
    <dgm:pt modelId="{E3882867-2CD3-4EE7-89A7-966C874E910B}" type="sibTrans" cxnId="{1DD5E36A-F6AE-4F9F-82F0-92D1A7EDE24D}">
      <dgm:prSet/>
      <dgm:spPr/>
      <dgm:t>
        <a:bodyPr/>
        <a:lstStyle/>
        <a:p>
          <a:endParaRPr lang="en-US" sz="3000">
            <a:latin typeface="Calibri" panose="020F0502020204030204" pitchFamily="34" charset="0"/>
            <a:cs typeface="Calibri" panose="020F0502020204030204" pitchFamily="34" charset="0"/>
          </a:endParaRPr>
        </a:p>
      </dgm:t>
    </dgm:pt>
    <dgm:pt modelId="{5DD040F2-CC33-4F77-8813-6E723B6EA7B7}">
      <dgm:prSet phldrT="[Text]" custT="1"/>
      <dgm:spPr/>
      <dgm:t>
        <a:bodyPr/>
        <a:lstStyle/>
        <a:p>
          <a:r>
            <a:rPr lang="en-US" sz="3000">
              <a:latin typeface="Calibri" panose="020F0502020204030204" pitchFamily="34" charset="0"/>
              <a:cs typeface="Calibri" panose="020F0502020204030204" pitchFamily="34" charset="0"/>
            </a:rPr>
            <a:t>Step 4: Budget Choices</a:t>
          </a:r>
        </a:p>
      </dgm:t>
    </dgm:pt>
    <dgm:pt modelId="{159B1FD7-D1A0-42D5-BE44-C0E0D8958360}" type="parTrans" cxnId="{5344CDDF-C32D-4D0A-9AE8-032A64BEB4A3}">
      <dgm:prSet/>
      <dgm:spPr/>
      <dgm:t>
        <a:bodyPr/>
        <a:lstStyle/>
        <a:p>
          <a:endParaRPr lang="en-US" sz="3000">
            <a:latin typeface="Calibri" panose="020F0502020204030204" pitchFamily="34" charset="0"/>
            <a:cs typeface="Calibri" panose="020F0502020204030204" pitchFamily="34" charset="0"/>
          </a:endParaRPr>
        </a:p>
      </dgm:t>
    </dgm:pt>
    <dgm:pt modelId="{9CF87B69-9F9F-456E-8C28-4C71A767952A}" type="sibTrans" cxnId="{5344CDDF-C32D-4D0A-9AE8-032A64BEB4A3}">
      <dgm:prSet/>
      <dgm:spPr/>
      <dgm:t>
        <a:bodyPr/>
        <a:lstStyle/>
        <a:p>
          <a:endParaRPr lang="en-US" sz="3000">
            <a:latin typeface="Calibri" panose="020F0502020204030204" pitchFamily="34" charset="0"/>
            <a:cs typeface="Calibri" panose="020F0502020204030204" pitchFamily="34" charset="0"/>
          </a:endParaRPr>
        </a:p>
      </dgm:t>
    </dgm:pt>
    <dgm:pt modelId="{AC3953E4-BCB7-4E36-B84A-8015FAAF5AE0}" type="pres">
      <dgm:prSet presAssocID="{E432792C-4683-460B-8C2C-E3684166E464}" presName="Name0" presStyleCnt="0">
        <dgm:presLayoutVars>
          <dgm:chMax val="7"/>
          <dgm:chPref val="7"/>
          <dgm:dir/>
        </dgm:presLayoutVars>
      </dgm:prSet>
      <dgm:spPr/>
    </dgm:pt>
    <dgm:pt modelId="{EBFD47AE-3475-4761-8A79-C73C35DD7F6D}" type="pres">
      <dgm:prSet presAssocID="{E432792C-4683-460B-8C2C-E3684166E464}" presName="Name1" presStyleCnt="0"/>
      <dgm:spPr/>
    </dgm:pt>
    <dgm:pt modelId="{6E567061-950C-4B2E-9A63-96DC96A367C8}" type="pres">
      <dgm:prSet presAssocID="{E432792C-4683-460B-8C2C-E3684166E464}" presName="cycle" presStyleCnt="0"/>
      <dgm:spPr/>
    </dgm:pt>
    <dgm:pt modelId="{8DECBDEB-2975-4018-873F-FE3C0AECEC12}" type="pres">
      <dgm:prSet presAssocID="{E432792C-4683-460B-8C2C-E3684166E464}" presName="srcNode" presStyleLbl="node1" presStyleIdx="0" presStyleCnt="4"/>
      <dgm:spPr/>
    </dgm:pt>
    <dgm:pt modelId="{620A8DB8-0569-4BF8-8AB9-63BF087919CF}" type="pres">
      <dgm:prSet presAssocID="{E432792C-4683-460B-8C2C-E3684166E464}" presName="conn" presStyleLbl="parChTrans1D2" presStyleIdx="0" presStyleCnt="1"/>
      <dgm:spPr/>
    </dgm:pt>
    <dgm:pt modelId="{D322DA67-28AC-47E0-9C2D-F393905A6896}" type="pres">
      <dgm:prSet presAssocID="{E432792C-4683-460B-8C2C-E3684166E464}" presName="extraNode" presStyleLbl="node1" presStyleIdx="0" presStyleCnt="4"/>
      <dgm:spPr/>
    </dgm:pt>
    <dgm:pt modelId="{4DF7EC8E-2C27-4414-9004-576BB4720269}" type="pres">
      <dgm:prSet presAssocID="{E432792C-4683-460B-8C2C-E3684166E464}" presName="dstNode" presStyleLbl="node1" presStyleIdx="0" presStyleCnt="4"/>
      <dgm:spPr/>
    </dgm:pt>
    <dgm:pt modelId="{E536B88F-8FC2-4CA7-958C-821C131E4CDF}" type="pres">
      <dgm:prSet presAssocID="{60B14AE1-BE8B-48F5-B9E4-627E3E3910A2}" presName="text_1" presStyleLbl="node1" presStyleIdx="0" presStyleCnt="4">
        <dgm:presLayoutVars>
          <dgm:bulletEnabled val="1"/>
        </dgm:presLayoutVars>
      </dgm:prSet>
      <dgm:spPr/>
    </dgm:pt>
    <dgm:pt modelId="{B224FC0C-B968-4632-913A-E223C5925D65}" type="pres">
      <dgm:prSet presAssocID="{60B14AE1-BE8B-48F5-B9E4-627E3E3910A2}" presName="accent_1" presStyleCnt="0"/>
      <dgm:spPr/>
    </dgm:pt>
    <dgm:pt modelId="{C2E29C9B-1B04-4D0F-884B-53184464A0CF}" type="pres">
      <dgm:prSet presAssocID="{60B14AE1-BE8B-48F5-B9E4-627E3E3910A2}" presName="accentRepeatNode" presStyleLbl="solidFgAcc1" presStyleIdx="0" presStyleCnt="4" custLinFactNeighborX="4039" custLinFactNeighborY="1536"/>
      <dgm:spPr>
        <a:blipFill rotWithShape="0">
          <a:blip xmlns:r="http://schemas.openxmlformats.org/officeDocument/2006/relationships" r:embed="rId1"/>
          <a:stretch>
            <a:fillRect/>
          </a:stretch>
        </a:blipFill>
      </dgm:spPr>
    </dgm:pt>
    <dgm:pt modelId="{975311A0-1439-46E2-8E1D-CB01AD834F95}" type="pres">
      <dgm:prSet presAssocID="{A9FE6BEA-BBFC-4D82-BFF8-16CA57ADEB27}" presName="text_2" presStyleLbl="node1" presStyleIdx="1" presStyleCnt="4">
        <dgm:presLayoutVars>
          <dgm:bulletEnabled val="1"/>
        </dgm:presLayoutVars>
      </dgm:prSet>
      <dgm:spPr/>
    </dgm:pt>
    <dgm:pt modelId="{45EBFAEE-A058-4127-A3E5-7248AE19A003}" type="pres">
      <dgm:prSet presAssocID="{A9FE6BEA-BBFC-4D82-BFF8-16CA57ADEB27}" presName="accent_2" presStyleCnt="0"/>
      <dgm:spPr/>
    </dgm:pt>
    <dgm:pt modelId="{C62BC85C-B34C-4F35-85DD-EF9C4FBEF2CF}" type="pres">
      <dgm:prSet presAssocID="{A9FE6BEA-BBFC-4D82-BFF8-16CA57ADEB27}" presName="accentRepeatNode" presStyleLbl="solidFgAcc1" presStyleIdx="1" presStyleCnt="4"/>
      <dgm:spPr>
        <a:blipFill rotWithShape="0">
          <a:blip xmlns:r="http://schemas.openxmlformats.org/officeDocument/2006/relationships" r:embed="rId1"/>
          <a:stretch>
            <a:fillRect/>
          </a:stretch>
        </a:blipFill>
      </dgm:spPr>
    </dgm:pt>
    <dgm:pt modelId="{5A4A04A5-4D00-4442-97C2-694047FE6AAC}" type="pres">
      <dgm:prSet presAssocID="{E6BC8EA5-EB83-422B-B458-DFB17713B422}" presName="text_3" presStyleLbl="node1" presStyleIdx="2" presStyleCnt="4" custScaleY="157423">
        <dgm:presLayoutVars>
          <dgm:bulletEnabled val="1"/>
        </dgm:presLayoutVars>
      </dgm:prSet>
      <dgm:spPr/>
    </dgm:pt>
    <dgm:pt modelId="{06872AE0-259D-4370-8B17-F0CF7B37B995}" type="pres">
      <dgm:prSet presAssocID="{E6BC8EA5-EB83-422B-B458-DFB17713B422}" presName="accent_3" presStyleCnt="0"/>
      <dgm:spPr/>
    </dgm:pt>
    <dgm:pt modelId="{75410455-6758-4137-A48C-492062AAE167}" type="pres">
      <dgm:prSet presAssocID="{E6BC8EA5-EB83-422B-B458-DFB17713B422}" presName="accentRepeatNode" presStyleLbl="solidFgAcc1" presStyleIdx="2" presStyleCnt="4"/>
      <dgm:spPr>
        <a:blipFill rotWithShape="0">
          <a:blip xmlns:r="http://schemas.openxmlformats.org/officeDocument/2006/relationships" r:embed="rId1"/>
          <a:stretch>
            <a:fillRect/>
          </a:stretch>
        </a:blipFill>
      </dgm:spPr>
    </dgm:pt>
    <dgm:pt modelId="{23AE5678-694C-4451-A071-1DA6A8872D1A}" type="pres">
      <dgm:prSet presAssocID="{5DD040F2-CC33-4F77-8813-6E723B6EA7B7}" presName="text_4" presStyleLbl="node1" presStyleIdx="3" presStyleCnt="4">
        <dgm:presLayoutVars>
          <dgm:bulletEnabled val="1"/>
        </dgm:presLayoutVars>
      </dgm:prSet>
      <dgm:spPr/>
    </dgm:pt>
    <dgm:pt modelId="{E4CBC7FB-330E-4280-9192-B2EEC750B62F}" type="pres">
      <dgm:prSet presAssocID="{5DD040F2-CC33-4F77-8813-6E723B6EA7B7}" presName="accent_4" presStyleCnt="0"/>
      <dgm:spPr/>
    </dgm:pt>
    <dgm:pt modelId="{A98F9A17-EE34-4534-B6D3-B3E4A48124DD}" type="pres">
      <dgm:prSet presAssocID="{5DD040F2-CC33-4F77-8813-6E723B6EA7B7}" presName="accentRepeatNode" presStyleLbl="solidFgAcc1" presStyleIdx="3" presStyleCnt="4" custLinFactNeighborX="-10433" custLinFactNeighborY="-6716"/>
      <dgm:spPr>
        <a:blipFill rotWithShape="0">
          <a:blip xmlns:r="http://schemas.openxmlformats.org/officeDocument/2006/relationships" r:embed="rId2"/>
          <a:stretch>
            <a:fillRect/>
          </a:stretch>
        </a:blipFill>
      </dgm:spPr>
    </dgm:pt>
  </dgm:ptLst>
  <dgm:cxnLst>
    <dgm:cxn modelId="{B76E3621-0090-411E-A61A-31D717923D34}" type="presOf" srcId="{3BC74C00-D5AA-4C59-BBD7-8DB4C360FB0A}" destId="{620A8DB8-0569-4BF8-8AB9-63BF087919CF}" srcOrd="0" destOrd="0" presId="urn:microsoft.com/office/officeart/2008/layout/VerticalCurvedList"/>
    <dgm:cxn modelId="{1DD5E36A-F6AE-4F9F-82F0-92D1A7EDE24D}" srcId="{E432792C-4683-460B-8C2C-E3684166E464}" destId="{E6BC8EA5-EB83-422B-B458-DFB17713B422}" srcOrd="2" destOrd="0" parTransId="{94E50FCB-B4C9-4013-8A7A-F9F938219D09}" sibTransId="{E3882867-2CD3-4EE7-89A7-966C874E910B}"/>
    <dgm:cxn modelId="{D5F21B4D-D4C8-474D-9D58-154ADD817668}" type="presOf" srcId="{60B14AE1-BE8B-48F5-B9E4-627E3E3910A2}" destId="{E536B88F-8FC2-4CA7-958C-821C131E4CDF}" srcOrd="0" destOrd="0" presId="urn:microsoft.com/office/officeart/2008/layout/VerticalCurvedList"/>
    <dgm:cxn modelId="{85C5BE70-23F4-4577-90B6-102FA0E03392}" type="presOf" srcId="{E6BC8EA5-EB83-422B-B458-DFB17713B422}" destId="{5A4A04A5-4D00-4442-97C2-694047FE6AAC}" srcOrd="0" destOrd="0" presId="urn:microsoft.com/office/officeart/2008/layout/VerticalCurvedList"/>
    <dgm:cxn modelId="{F5854797-1E85-48C8-B7B5-D0481EF3BE54}" srcId="{E432792C-4683-460B-8C2C-E3684166E464}" destId="{A9FE6BEA-BBFC-4D82-BFF8-16CA57ADEB27}" srcOrd="1" destOrd="0" parTransId="{3D7774BA-4780-49A7-BFAD-BD025F952648}" sibTransId="{0524CFC9-0D50-4F79-8898-EE592AD3289A}"/>
    <dgm:cxn modelId="{B547E197-3BAF-4F88-8DF3-8B3042EACD5D}" type="presOf" srcId="{A9FE6BEA-BBFC-4D82-BFF8-16CA57ADEB27}" destId="{975311A0-1439-46E2-8E1D-CB01AD834F95}" srcOrd="0" destOrd="0" presId="urn:microsoft.com/office/officeart/2008/layout/VerticalCurvedList"/>
    <dgm:cxn modelId="{5EAFEF98-FA33-4A3F-9B82-C3FEAF14962D}" srcId="{E432792C-4683-460B-8C2C-E3684166E464}" destId="{60B14AE1-BE8B-48F5-B9E4-627E3E3910A2}" srcOrd="0" destOrd="0" parTransId="{A5C10E73-2194-4800-BEC0-22186DB3F0C3}" sibTransId="{3BC74C00-D5AA-4C59-BBD7-8DB4C360FB0A}"/>
    <dgm:cxn modelId="{BF941FC0-236E-4A9D-9CA4-DE396DF0E4B9}" type="presOf" srcId="{5DD040F2-CC33-4F77-8813-6E723B6EA7B7}" destId="{23AE5678-694C-4451-A071-1DA6A8872D1A}" srcOrd="0" destOrd="0" presId="urn:microsoft.com/office/officeart/2008/layout/VerticalCurvedList"/>
    <dgm:cxn modelId="{FC66B1DD-C89E-43E5-A19E-1363B09A9F45}" type="presOf" srcId="{E432792C-4683-460B-8C2C-E3684166E464}" destId="{AC3953E4-BCB7-4E36-B84A-8015FAAF5AE0}" srcOrd="0" destOrd="0" presId="urn:microsoft.com/office/officeart/2008/layout/VerticalCurvedList"/>
    <dgm:cxn modelId="{5344CDDF-C32D-4D0A-9AE8-032A64BEB4A3}" srcId="{E432792C-4683-460B-8C2C-E3684166E464}" destId="{5DD040F2-CC33-4F77-8813-6E723B6EA7B7}" srcOrd="3" destOrd="0" parTransId="{159B1FD7-D1A0-42D5-BE44-C0E0D8958360}" sibTransId="{9CF87B69-9F9F-456E-8C28-4C71A767952A}"/>
    <dgm:cxn modelId="{0803FFE9-CF76-4DC2-9AAE-97E551545081}" type="presParOf" srcId="{AC3953E4-BCB7-4E36-B84A-8015FAAF5AE0}" destId="{EBFD47AE-3475-4761-8A79-C73C35DD7F6D}" srcOrd="0" destOrd="0" presId="urn:microsoft.com/office/officeart/2008/layout/VerticalCurvedList"/>
    <dgm:cxn modelId="{046B1926-8596-47B2-A1E6-CB5C9E1DCC4C}" type="presParOf" srcId="{EBFD47AE-3475-4761-8A79-C73C35DD7F6D}" destId="{6E567061-950C-4B2E-9A63-96DC96A367C8}" srcOrd="0" destOrd="0" presId="urn:microsoft.com/office/officeart/2008/layout/VerticalCurvedList"/>
    <dgm:cxn modelId="{0F468652-48C1-4EA2-9E5C-19062C564D63}" type="presParOf" srcId="{6E567061-950C-4B2E-9A63-96DC96A367C8}" destId="{8DECBDEB-2975-4018-873F-FE3C0AECEC12}" srcOrd="0" destOrd="0" presId="urn:microsoft.com/office/officeart/2008/layout/VerticalCurvedList"/>
    <dgm:cxn modelId="{70F94A50-869E-495F-8B5F-36BC278E716A}" type="presParOf" srcId="{6E567061-950C-4B2E-9A63-96DC96A367C8}" destId="{620A8DB8-0569-4BF8-8AB9-63BF087919CF}" srcOrd="1" destOrd="0" presId="urn:microsoft.com/office/officeart/2008/layout/VerticalCurvedList"/>
    <dgm:cxn modelId="{6243A819-1CBF-4B97-8C90-6C762D606ADD}" type="presParOf" srcId="{6E567061-950C-4B2E-9A63-96DC96A367C8}" destId="{D322DA67-28AC-47E0-9C2D-F393905A6896}" srcOrd="2" destOrd="0" presId="urn:microsoft.com/office/officeart/2008/layout/VerticalCurvedList"/>
    <dgm:cxn modelId="{350B2E05-5F30-4455-8DEB-A389A6A7437A}" type="presParOf" srcId="{6E567061-950C-4B2E-9A63-96DC96A367C8}" destId="{4DF7EC8E-2C27-4414-9004-576BB4720269}" srcOrd="3" destOrd="0" presId="urn:microsoft.com/office/officeart/2008/layout/VerticalCurvedList"/>
    <dgm:cxn modelId="{B00FEC2F-1214-4DB8-97F3-3271F1300D1D}" type="presParOf" srcId="{EBFD47AE-3475-4761-8A79-C73C35DD7F6D}" destId="{E536B88F-8FC2-4CA7-958C-821C131E4CDF}" srcOrd="1" destOrd="0" presId="urn:microsoft.com/office/officeart/2008/layout/VerticalCurvedList"/>
    <dgm:cxn modelId="{8C9267D2-7173-4535-88C5-5DFB769486B7}" type="presParOf" srcId="{EBFD47AE-3475-4761-8A79-C73C35DD7F6D}" destId="{B224FC0C-B968-4632-913A-E223C5925D65}" srcOrd="2" destOrd="0" presId="urn:microsoft.com/office/officeart/2008/layout/VerticalCurvedList"/>
    <dgm:cxn modelId="{3D88120D-0800-4971-AB7A-4DBF0F8DA78D}" type="presParOf" srcId="{B224FC0C-B968-4632-913A-E223C5925D65}" destId="{C2E29C9B-1B04-4D0F-884B-53184464A0CF}" srcOrd="0" destOrd="0" presId="urn:microsoft.com/office/officeart/2008/layout/VerticalCurvedList"/>
    <dgm:cxn modelId="{FF22FF7B-D991-4A2C-87F1-9350236BD959}" type="presParOf" srcId="{EBFD47AE-3475-4761-8A79-C73C35DD7F6D}" destId="{975311A0-1439-46E2-8E1D-CB01AD834F95}" srcOrd="3" destOrd="0" presId="urn:microsoft.com/office/officeart/2008/layout/VerticalCurvedList"/>
    <dgm:cxn modelId="{DB90A3B8-12D2-412F-802B-578E96A88D51}" type="presParOf" srcId="{EBFD47AE-3475-4761-8A79-C73C35DD7F6D}" destId="{45EBFAEE-A058-4127-A3E5-7248AE19A003}" srcOrd="4" destOrd="0" presId="urn:microsoft.com/office/officeart/2008/layout/VerticalCurvedList"/>
    <dgm:cxn modelId="{0767E0C7-1BAA-4A7B-B79A-209612477B19}" type="presParOf" srcId="{45EBFAEE-A058-4127-A3E5-7248AE19A003}" destId="{C62BC85C-B34C-4F35-85DD-EF9C4FBEF2CF}" srcOrd="0" destOrd="0" presId="urn:microsoft.com/office/officeart/2008/layout/VerticalCurvedList"/>
    <dgm:cxn modelId="{67DF4BAD-6E37-4ED5-A566-FC796546D814}" type="presParOf" srcId="{EBFD47AE-3475-4761-8A79-C73C35DD7F6D}" destId="{5A4A04A5-4D00-4442-97C2-694047FE6AAC}" srcOrd="5" destOrd="0" presId="urn:microsoft.com/office/officeart/2008/layout/VerticalCurvedList"/>
    <dgm:cxn modelId="{F0323098-8DE4-4C2A-86FE-146555B7918E}" type="presParOf" srcId="{EBFD47AE-3475-4761-8A79-C73C35DD7F6D}" destId="{06872AE0-259D-4370-8B17-F0CF7B37B995}" srcOrd="6" destOrd="0" presId="urn:microsoft.com/office/officeart/2008/layout/VerticalCurvedList"/>
    <dgm:cxn modelId="{D4E5D375-229A-4EA8-9E41-784566720B82}" type="presParOf" srcId="{06872AE0-259D-4370-8B17-F0CF7B37B995}" destId="{75410455-6758-4137-A48C-492062AAE167}" srcOrd="0" destOrd="0" presId="urn:microsoft.com/office/officeart/2008/layout/VerticalCurvedList"/>
    <dgm:cxn modelId="{1989E550-7EC2-44B3-9E6D-8C3260FF614E}" type="presParOf" srcId="{EBFD47AE-3475-4761-8A79-C73C35DD7F6D}" destId="{23AE5678-694C-4451-A071-1DA6A8872D1A}" srcOrd="7" destOrd="0" presId="urn:microsoft.com/office/officeart/2008/layout/VerticalCurvedList"/>
    <dgm:cxn modelId="{7A1701FA-3384-4DE1-A918-8BA3A90FECDC}" type="presParOf" srcId="{EBFD47AE-3475-4761-8A79-C73C35DD7F6D}" destId="{E4CBC7FB-330E-4280-9192-B2EEC750B62F}" srcOrd="8" destOrd="0" presId="urn:microsoft.com/office/officeart/2008/layout/VerticalCurvedList"/>
    <dgm:cxn modelId="{75E8A0F6-F9D9-4910-A42B-99C7B2E4C994}" type="presParOf" srcId="{E4CBC7FB-330E-4280-9192-B2EEC750B62F}" destId="{A98F9A17-EE34-4534-B6D3-B3E4A48124DD}"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622D11C-167D-442A-B670-C2D9056104A8}" type="doc">
      <dgm:prSet loTypeId="urn:microsoft.com/office/officeart/2009/3/layout/StepUpProcess" loCatId="process" qsTypeId="urn:microsoft.com/office/officeart/2005/8/quickstyle/simple1" qsCatId="simple" csTypeId="urn:microsoft.com/office/officeart/2005/8/colors/accent1_2" csCatId="accent1" phldr="1"/>
      <dgm:spPr/>
    </dgm:pt>
    <dgm:pt modelId="{CBFAD42E-BC13-4677-A698-C8417C853277}">
      <dgm:prSet phldrT="[Text]" custT="1"/>
      <dgm:spPr/>
      <dgm:t>
        <a:bodyPr/>
        <a:lstStyle/>
        <a:p>
          <a:pPr>
            <a:spcAft>
              <a:spcPct val="35000"/>
            </a:spcAft>
          </a:pPr>
          <a:r>
            <a:rPr lang="en-US" sz="1600" b="1">
              <a:solidFill>
                <a:schemeClr val="tx1"/>
              </a:solidFill>
            </a:rPr>
            <a:t>Step 2 </a:t>
          </a:r>
          <a:r>
            <a:rPr lang="en-US" sz="1400" b="0">
              <a:solidFill>
                <a:schemeClr val="tx1"/>
              </a:solidFill>
            </a:rPr>
            <a:t>P</a:t>
          </a:r>
          <a:r>
            <a:rPr lang="en-US" sz="1400" b="0"/>
            <a:t>ri</a:t>
          </a:r>
          <a:r>
            <a:rPr lang="en-US" sz="1400"/>
            <a:t>ncipals: Workshop   FY 25 Budget</a:t>
          </a:r>
        </a:p>
        <a:p>
          <a:pPr>
            <a:spcAft>
              <a:spcPct val="35000"/>
            </a:spcAft>
          </a:pPr>
          <a:r>
            <a:rPr lang="en-US" sz="1200">
              <a:solidFill>
                <a:srgbClr val="FF0000"/>
              </a:solidFill>
              <a:latin typeface="Calibri" panose="020F0502020204030204" pitchFamily="34" charset="0"/>
              <a:ea typeface="Calibri" panose="020F0502020204030204" pitchFamily="34" charset="0"/>
              <a:cs typeface="Times New Roman" panose="02020603050405020304" pitchFamily="18" charset="0"/>
            </a:rPr>
            <a:t>January 17 </a:t>
          </a:r>
          <a:r>
            <a:rPr lang="en-US" sz="1200" baseline="30000">
              <a:solidFill>
                <a:srgbClr val="FF0000"/>
              </a:solidFill>
              <a:latin typeface="Calibri" panose="020F0502020204030204" pitchFamily="34" charset="0"/>
              <a:ea typeface="Calibri" panose="020F0502020204030204" pitchFamily="34" charset="0"/>
              <a:cs typeface="Times New Roman" panose="02020603050405020304" pitchFamily="18" charset="0"/>
            </a:rPr>
            <a:t> </a:t>
          </a:r>
          <a:endParaRPr lang="en-US" sz="1200">
            <a:solidFill>
              <a:srgbClr val="FF0000"/>
            </a:solidFill>
          </a:endParaRPr>
        </a:p>
      </dgm:t>
    </dgm:pt>
    <dgm:pt modelId="{3607CAB8-443E-4D12-94DD-94CB93172344}" type="parTrans" cxnId="{7782ACAD-5FAA-4E48-961E-E575494BDE88}">
      <dgm:prSet/>
      <dgm:spPr/>
      <dgm:t>
        <a:bodyPr/>
        <a:lstStyle/>
        <a:p>
          <a:endParaRPr lang="en-US"/>
        </a:p>
      </dgm:t>
    </dgm:pt>
    <dgm:pt modelId="{972FF622-4B2D-4CD6-BD1A-DCBE5152596B}" type="sibTrans" cxnId="{7782ACAD-5FAA-4E48-961E-E575494BDE88}">
      <dgm:prSet/>
      <dgm:spPr/>
      <dgm:t>
        <a:bodyPr/>
        <a:lstStyle/>
        <a:p>
          <a:endParaRPr lang="en-US"/>
        </a:p>
      </dgm:t>
    </dgm:pt>
    <dgm:pt modelId="{9BB649CE-74CD-4483-9383-CCF688F359CC}">
      <dgm:prSet phldrT="[Text]" custT="1"/>
      <dgm:spPr/>
      <dgm:t>
        <a:bodyPr/>
        <a:lstStyle/>
        <a:p>
          <a:pPr>
            <a:spcAft>
              <a:spcPct val="35000"/>
            </a:spcAft>
          </a:pPr>
          <a:r>
            <a:rPr lang="en-US" sz="1600" b="1">
              <a:solidFill>
                <a:schemeClr val="tx1"/>
              </a:solidFill>
            </a:rPr>
            <a:t>Step 4         </a:t>
          </a:r>
          <a:r>
            <a:rPr lang="en-US" sz="1400"/>
            <a:t> Principals: Associate Supt. Discussions and Review</a:t>
          </a:r>
        </a:p>
        <a:p>
          <a:pPr>
            <a:spcAft>
              <a:spcPct val="35000"/>
            </a:spcAft>
          </a:pPr>
          <a:r>
            <a:rPr lang="en-US" sz="1200">
              <a:solidFill>
                <a:srgbClr val="FF0000"/>
              </a:solidFill>
              <a:latin typeface="Calibri" panose="020F0502020204030204" pitchFamily="34" charset="0"/>
              <a:ea typeface="Times New Roman" panose="02020603050405020304" pitchFamily="18" charset="0"/>
              <a:cs typeface="Times New Roman" panose="02020603050405020304" pitchFamily="18" charset="0"/>
            </a:rPr>
            <a:t>February</a:t>
          </a:r>
          <a:r>
            <a:rPr lang="en-US" sz="1200">
              <a:solidFill>
                <a:srgbClr val="FF0000"/>
              </a:solidFill>
              <a:latin typeface="Calibri" panose="020F0502020204030204" pitchFamily="34" charset="0"/>
              <a:cs typeface="Times New Roman" panose="02020603050405020304" pitchFamily="18" charset="0"/>
            </a:rPr>
            <a:t> (supports needed, specific challenges, coaching)</a:t>
          </a:r>
          <a:endParaRPr lang="en-US" sz="1200">
            <a:solidFill>
              <a:srgbClr val="FF0000"/>
            </a:solidFill>
          </a:endParaRPr>
        </a:p>
      </dgm:t>
    </dgm:pt>
    <dgm:pt modelId="{637D4CDB-F178-4FDF-A411-3E5665E32BA7}" type="parTrans" cxnId="{CB60929E-05E0-4ABA-9631-BA5D2C827681}">
      <dgm:prSet/>
      <dgm:spPr/>
      <dgm:t>
        <a:bodyPr/>
        <a:lstStyle/>
        <a:p>
          <a:endParaRPr lang="en-US"/>
        </a:p>
      </dgm:t>
    </dgm:pt>
    <dgm:pt modelId="{FAEB3748-C727-4F1E-8F4D-E9B2C7C7BF69}" type="sibTrans" cxnId="{CB60929E-05E0-4ABA-9631-BA5D2C827681}">
      <dgm:prSet/>
      <dgm:spPr/>
      <dgm:t>
        <a:bodyPr/>
        <a:lstStyle/>
        <a:p>
          <a:endParaRPr lang="en-US"/>
        </a:p>
      </dgm:t>
    </dgm:pt>
    <dgm:pt modelId="{F8924C73-4D86-4725-8FB1-57E56105EE84}">
      <dgm:prSet phldrT="[Text]" custT="1"/>
      <dgm:spPr/>
      <dgm:t>
        <a:bodyPr/>
        <a:lstStyle/>
        <a:p>
          <a:r>
            <a:rPr lang="en-US" sz="1600" b="1">
              <a:solidFill>
                <a:schemeClr val="tx1"/>
              </a:solidFill>
            </a:rPr>
            <a:t>Step 1                             </a:t>
          </a:r>
          <a:r>
            <a:rPr lang="en-US" sz="1400"/>
            <a:t>Review </a:t>
          </a:r>
          <a:r>
            <a:rPr lang="en-US" sz="1400" b="0">
              <a:solidFill>
                <a:schemeClr val="tx1"/>
              </a:solidFill>
            </a:rPr>
            <a:t>and Update </a:t>
          </a:r>
          <a:r>
            <a:rPr lang="en-US" sz="1400"/>
            <a:t>Strategic Plan</a:t>
          </a:r>
        </a:p>
      </dgm:t>
    </dgm:pt>
    <dgm:pt modelId="{1B894931-2724-420C-8A61-7C1E70BABCF8}" type="parTrans" cxnId="{85C7FFCE-9954-46A8-B2FC-659A90715629}">
      <dgm:prSet/>
      <dgm:spPr/>
      <dgm:t>
        <a:bodyPr/>
        <a:lstStyle/>
        <a:p>
          <a:endParaRPr lang="en-US"/>
        </a:p>
      </dgm:t>
    </dgm:pt>
    <dgm:pt modelId="{F73DC8A2-0FB7-4E4A-BE47-3082F4A8C365}" type="sibTrans" cxnId="{85C7FFCE-9954-46A8-B2FC-659A90715629}">
      <dgm:prSet/>
      <dgm:spPr/>
      <dgm:t>
        <a:bodyPr/>
        <a:lstStyle/>
        <a:p>
          <a:endParaRPr lang="en-US"/>
        </a:p>
      </dgm:t>
    </dgm:pt>
    <dgm:pt modelId="{6C3A5691-9935-4850-A7F8-C5616876CEF5}">
      <dgm:prSet phldrT="[Text]" custT="1"/>
      <dgm:spPr/>
      <dgm:t>
        <a:bodyPr/>
        <a:lstStyle/>
        <a:p>
          <a:r>
            <a:rPr lang="en-US" sz="1600" b="1"/>
            <a:t>Step 6               </a:t>
          </a:r>
          <a:r>
            <a:rPr lang="en-US" sz="1400" b="0">
              <a:latin typeface="+mn-lt"/>
            </a:rPr>
            <a:t>Principals:</a:t>
          </a:r>
          <a:r>
            <a:rPr lang="en-US" sz="1600" b="1"/>
            <a:t> </a:t>
          </a:r>
          <a:r>
            <a:rPr lang="en-US" sz="1400" b="0">
              <a:solidFill>
                <a:schemeClr val="tx1"/>
              </a:solidFill>
            </a:rPr>
            <a:t>HR Staffing Conferences Begin</a:t>
          </a:r>
        </a:p>
        <a:p>
          <a:r>
            <a:rPr lang="en-US" sz="1200">
              <a:solidFill>
                <a:srgbClr val="FF0000"/>
              </a:solidFill>
              <a:latin typeface="Calibri" panose="020F0502020204030204" pitchFamily="34" charset="0"/>
              <a:ea typeface="Times New Roman" panose="02020603050405020304" pitchFamily="18" charset="0"/>
              <a:cs typeface="Times New Roman" panose="02020603050405020304" pitchFamily="18" charset="0"/>
            </a:rPr>
            <a:t>Late February  – Early March   </a:t>
          </a:r>
          <a:endParaRPr lang="en-US" sz="1200">
            <a:solidFill>
              <a:srgbClr val="FF0000"/>
            </a:solidFill>
          </a:endParaRPr>
        </a:p>
      </dgm:t>
    </dgm:pt>
    <dgm:pt modelId="{514B3F9E-6E52-4BB9-8D2A-A86237788CB3}" type="parTrans" cxnId="{5807ED4F-AD2F-4A0C-923E-4718945AB630}">
      <dgm:prSet/>
      <dgm:spPr/>
      <dgm:t>
        <a:bodyPr/>
        <a:lstStyle/>
        <a:p>
          <a:endParaRPr lang="en-US"/>
        </a:p>
      </dgm:t>
    </dgm:pt>
    <dgm:pt modelId="{546C7B9D-8902-484B-93BB-F909DF1C9C2A}" type="sibTrans" cxnId="{5807ED4F-AD2F-4A0C-923E-4718945AB630}">
      <dgm:prSet/>
      <dgm:spPr/>
      <dgm:t>
        <a:bodyPr/>
        <a:lstStyle/>
        <a:p>
          <a:endParaRPr lang="en-US"/>
        </a:p>
      </dgm:t>
    </dgm:pt>
    <dgm:pt modelId="{CC1B2A00-68A2-416B-8F3C-D16E0AA80116}">
      <dgm:prSet phldrT="[Text]" custT="1"/>
      <dgm:spPr/>
      <dgm:t>
        <a:bodyPr/>
        <a:lstStyle/>
        <a:p>
          <a:pPr>
            <a:lnSpc>
              <a:spcPct val="90000"/>
            </a:lnSpc>
            <a:spcAft>
              <a:spcPct val="35000"/>
            </a:spcAft>
          </a:pPr>
          <a:r>
            <a:rPr lang="en-US" sz="1600" b="1">
              <a:solidFill>
                <a:schemeClr val="tx1"/>
              </a:solidFill>
            </a:rPr>
            <a:t>Step 3              </a:t>
          </a:r>
          <a:r>
            <a:rPr lang="en-US" sz="1400"/>
            <a:t>GO Team Initial Budget Session</a:t>
          </a:r>
        </a:p>
        <a:p>
          <a:pPr rtl="0">
            <a:lnSpc>
              <a:spcPct val="90000"/>
            </a:lnSpc>
            <a:spcAft>
              <a:spcPct val="35000"/>
            </a:spcAft>
          </a:pPr>
          <a:r>
            <a:rPr lang="en-US" sz="1200">
              <a:solidFill>
                <a:srgbClr val="FF0000"/>
              </a:solidFill>
            </a:rPr>
            <a:t>January 17 – </a:t>
          </a:r>
          <a:r>
            <a:rPr lang="en-US" sz="1200">
              <a:solidFill>
                <a:srgbClr val="FF0000"/>
              </a:solidFill>
              <a:latin typeface="Calibri"/>
            </a:rPr>
            <a:t>early February</a:t>
          </a:r>
        </a:p>
        <a:p>
          <a:pPr>
            <a:lnSpc>
              <a:spcPct val="90000"/>
            </a:lnSpc>
            <a:spcAft>
              <a:spcPct val="35000"/>
            </a:spcAft>
          </a:pPr>
          <a:r>
            <a:rPr lang="en-US" sz="1200">
              <a:solidFill>
                <a:srgbClr val="FF0000"/>
              </a:solidFill>
              <a:latin typeface="Calibri"/>
            </a:rPr>
            <a:t> </a:t>
          </a:r>
          <a:endParaRPr lang="en-US" sz="1200"/>
        </a:p>
      </dgm:t>
    </dgm:pt>
    <dgm:pt modelId="{E0AF48FA-BB2A-4769-9C7A-86CFCDC01851}" type="sibTrans" cxnId="{30D3722B-C493-4CAF-A512-A778465F5D27}">
      <dgm:prSet/>
      <dgm:spPr/>
      <dgm:t>
        <a:bodyPr/>
        <a:lstStyle/>
        <a:p>
          <a:endParaRPr lang="en-US"/>
        </a:p>
      </dgm:t>
    </dgm:pt>
    <dgm:pt modelId="{E1AC98EC-CA43-46FF-BBD5-6CA3998B2768}" type="parTrans" cxnId="{30D3722B-C493-4CAF-A512-A778465F5D27}">
      <dgm:prSet/>
      <dgm:spPr/>
      <dgm:t>
        <a:bodyPr/>
        <a:lstStyle/>
        <a:p>
          <a:endParaRPr lang="en-US"/>
        </a:p>
      </dgm:t>
    </dgm:pt>
    <dgm:pt modelId="{21558AD2-F25A-4064-8C41-8BABC31C233B}">
      <dgm:prSet phldrT="[Text]" custT="1"/>
      <dgm:spPr/>
      <dgm:t>
        <a:bodyPr/>
        <a:lstStyle/>
        <a:p>
          <a:pPr>
            <a:lnSpc>
              <a:spcPct val="90000"/>
            </a:lnSpc>
            <a:spcAft>
              <a:spcPct val="35000"/>
            </a:spcAft>
          </a:pPr>
          <a:r>
            <a:rPr lang="en-US" sz="1600" b="1">
              <a:solidFill>
                <a:schemeClr val="tx1"/>
              </a:solidFill>
            </a:rPr>
            <a:t>Step 7      </a:t>
          </a:r>
          <a:r>
            <a:rPr lang="en-US" sz="1400"/>
            <a:t>GO Team Final Budget Approval Meeting</a:t>
          </a:r>
        </a:p>
        <a:p>
          <a:pPr>
            <a:lnSpc>
              <a:spcPct val="90000"/>
            </a:lnSpc>
            <a:spcAft>
              <a:spcPct val="35000"/>
            </a:spcAft>
          </a:pPr>
          <a:r>
            <a:rPr lang="en-US" sz="1200">
              <a:solidFill>
                <a:srgbClr val="FF0000"/>
              </a:solidFill>
              <a:latin typeface="Calibri" panose="020F0502020204030204" pitchFamily="34" charset="0"/>
              <a:ea typeface="Times New Roman" panose="02020603050405020304" pitchFamily="18" charset="0"/>
              <a:cs typeface="Times New Roman" panose="02020603050405020304" pitchFamily="18" charset="0"/>
            </a:rPr>
            <a:t>Budgets Approved by  March 15</a:t>
          </a:r>
          <a:endParaRPr lang="en-US" sz="1200" b="1">
            <a:solidFill>
              <a:srgbClr val="FF0000"/>
            </a:solidFill>
          </a:endParaRPr>
        </a:p>
      </dgm:t>
    </dgm:pt>
    <dgm:pt modelId="{E80B1696-2BA6-4E24-B4E5-695AF1A5F70E}" type="parTrans" cxnId="{18570773-4CDF-4C71-8E3E-1C3008BB213E}">
      <dgm:prSet/>
      <dgm:spPr/>
      <dgm:t>
        <a:bodyPr/>
        <a:lstStyle/>
        <a:p>
          <a:endParaRPr lang="en-US"/>
        </a:p>
      </dgm:t>
    </dgm:pt>
    <dgm:pt modelId="{81C21B7B-EDC2-410D-955E-9B1B40652905}" type="sibTrans" cxnId="{18570773-4CDF-4C71-8E3E-1C3008BB213E}">
      <dgm:prSet/>
      <dgm:spPr/>
      <dgm:t>
        <a:bodyPr/>
        <a:lstStyle/>
        <a:p>
          <a:endParaRPr lang="en-US"/>
        </a:p>
      </dgm:t>
    </dgm:pt>
    <dgm:pt modelId="{C8D17AA3-A208-483B-8C96-381C095C31D7}">
      <dgm:prSet/>
      <dgm:spPr/>
      <dgm:t>
        <a:bodyPr/>
        <a:lstStyle/>
        <a:p>
          <a:endParaRPr lang="en-US"/>
        </a:p>
      </dgm:t>
    </dgm:pt>
    <dgm:pt modelId="{3B997098-82AB-4C74-8419-5363C0AB47F2}" type="parTrans" cxnId="{6A345170-34F9-4D71-8B6E-678F979FD037}">
      <dgm:prSet/>
      <dgm:spPr/>
      <dgm:t>
        <a:bodyPr/>
        <a:lstStyle/>
        <a:p>
          <a:endParaRPr lang="en-US"/>
        </a:p>
      </dgm:t>
    </dgm:pt>
    <dgm:pt modelId="{A93F8B36-2852-4C1B-84AF-7AD526917B0A}" type="sibTrans" cxnId="{6A345170-34F9-4D71-8B6E-678F979FD037}">
      <dgm:prSet/>
      <dgm:spPr/>
      <dgm:t>
        <a:bodyPr/>
        <a:lstStyle/>
        <a:p>
          <a:endParaRPr lang="en-US"/>
        </a:p>
      </dgm:t>
    </dgm:pt>
    <dgm:pt modelId="{2498E3BA-2372-4800-9DA6-6D733FF7EFA6}" type="pres">
      <dgm:prSet presAssocID="{7622D11C-167D-442A-B670-C2D9056104A8}" presName="rootnode" presStyleCnt="0">
        <dgm:presLayoutVars>
          <dgm:chMax/>
          <dgm:chPref/>
          <dgm:dir/>
          <dgm:animLvl val="lvl"/>
        </dgm:presLayoutVars>
      </dgm:prSet>
      <dgm:spPr/>
    </dgm:pt>
    <dgm:pt modelId="{975F245F-340E-4A6D-82DA-0CFCA58DA61C}" type="pres">
      <dgm:prSet presAssocID="{F8924C73-4D86-4725-8FB1-57E56105EE84}" presName="composite" presStyleCnt="0"/>
      <dgm:spPr/>
    </dgm:pt>
    <dgm:pt modelId="{689F55C4-EF77-4B54-A769-DDA99148F578}" type="pres">
      <dgm:prSet presAssocID="{F8924C73-4D86-4725-8FB1-57E56105EE84}" presName="LShape" presStyleLbl="alignNode1" presStyleIdx="0" presStyleCnt="13"/>
      <dgm:spPr/>
    </dgm:pt>
    <dgm:pt modelId="{B91B35EE-E2D6-4A65-85DB-E65F9D4FF12C}" type="pres">
      <dgm:prSet presAssocID="{F8924C73-4D86-4725-8FB1-57E56105EE84}" presName="ParentText" presStyleLbl="revTx" presStyleIdx="0" presStyleCnt="7">
        <dgm:presLayoutVars>
          <dgm:chMax val="0"/>
          <dgm:chPref val="0"/>
          <dgm:bulletEnabled val="1"/>
        </dgm:presLayoutVars>
      </dgm:prSet>
      <dgm:spPr/>
    </dgm:pt>
    <dgm:pt modelId="{BF36F651-9306-4FAE-98A3-35BD65F0CE8C}" type="pres">
      <dgm:prSet presAssocID="{F8924C73-4D86-4725-8FB1-57E56105EE84}" presName="Triangle" presStyleLbl="alignNode1" presStyleIdx="1" presStyleCnt="13"/>
      <dgm:spPr/>
    </dgm:pt>
    <dgm:pt modelId="{0BD5DA95-5DDD-4417-9472-191C6BDB4726}" type="pres">
      <dgm:prSet presAssocID="{F73DC8A2-0FB7-4E4A-BE47-3082F4A8C365}" presName="sibTrans" presStyleCnt="0"/>
      <dgm:spPr/>
    </dgm:pt>
    <dgm:pt modelId="{4810943E-2270-4D09-B267-F09C31449646}" type="pres">
      <dgm:prSet presAssocID="{F73DC8A2-0FB7-4E4A-BE47-3082F4A8C365}" presName="space" presStyleCnt="0"/>
      <dgm:spPr/>
    </dgm:pt>
    <dgm:pt modelId="{C965FC2B-49BB-4207-96D0-CB8CD2265B72}" type="pres">
      <dgm:prSet presAssocID="{CBFAD42E-BC13-4677-A698-C8417C853277}" presName="composite" presStyleCnt="0"/>
      <dgm:spPr/>
    </dgm:pt>
    <dgm:pt modelId="{535CEE06-ECFF-44EC-86F7-4C6E9CF188F5}" type="pres">
      <dgm:prSet presAssocID="{CBFAD42E-BC13-4677-A698-C8417C853277}" presName="LShape" presStyleLbl="alignNode1" presStyleIdx="2" presStyleCnt="13"/>
      <dgm:spPr/>
    </dgm:pt>
    <dgm:pt modelId="{E8B40589-00D1-4838-8AD8-123CD845CC3A}" type="pres">
      <dgm:prSet presAssocID="{CBFAD42E-BC13-4677-A698-C8417C853277}" presName="ParentText" presStyleLbl="revTx" presStyleIdx="1" presStyleCnt="7">
        <dgm:presLayoutVars>
          <dgm:chMax val="0"/>
          <dgm:chPref val="0"/>
          <dgm:bulletEnabled val="1"/>
        </dgm:presLayoutVars>
      </dgm:prSet>
      <dgm:spPr/>
    </dgm:pt>
    <dgm:pt modelId="{CF777F59-7D55-4DCB-9264-A6427EA7C9F7}" type="pres">
      <dgm:prSet presAssocID="{CBFAD42E-BC13-4677-A698-C8417C853277}" presName="Triangle" presStyleLbl="alignNode1" presStyleIdx="3" presStyleCnt="13"/>
      <dgm:spPr/>
    </dgm:pt>
    <dgm:pt modelId="{1C5C2FED-7C6E-4ED2-8575-8BC29C96DEC5}" type="pres">
      <dgm:prSet presAssocID="{972FF622-4B2D-4CD6-BD1A-DCBE5152596B}" presName="sibTrans" presStyleCnt="0"/>
      <dgm:spPr/>
    </dgm:pt>
    <dgm:pt modelId="{8B65DF56-B765-4090-906A-95B9746AC362}" type="pres">
      <dgm:prSet presAssocID="{972FF622-4B2D-4CD6-BD1A-DCBE5152596B}" presName="space" presStyleCnt="0"/>
      <dgm:spPr/>
    </dgm:pt>
    <dgm:pt modelId="{908C47AB-8F98-47BA-898E-DC7D65637736}" type="pres">
      <dgm:prSet presAssocID="{CC1B2A00-68A2-416B-8F3C-D16E0AA80116}" presName="composite" presStyleCnt="0"/>
      <dgm:spPr/>
    </dgm:pt>
    <dgm:pt modelId="{AFF28D42-0F29-47D9-9B3E-DF943D18FA80}" type="pres">
      <dgm:prSet presAssocID="{CC1B2A00-68A2-416B-8F3C-D16E0AA80116}" presName="LShape" presStyleLbl="alignNode1" presStyleIdx="4" presStyleCnt="13"/>
      <dgm:spPr/>
    </dgm:pt>
    <dgm:pt modelId="{A01F39AB-3E94-413F-B395-2CF4CF9063BE}" type="pres">
      <dgm:prSet presAssocID="{CC1B2A00-68A2-416B-8F3C-D16E0AA80116}" presName="ParentText" presStyleLbl="revTx" presStyleIdx="2" presStyleCnt="7">
        <dgm:presLayoutVars>
          <dgm:chMax val="0"/>
          <dgm:chPref val="0"/>
          <dgm:bulletEnabled val="1"/>
        </dgm:presLayoutVars>
      </dgm:prSet>
      <dgm:spPr/>
    </dgm:pt>
    <dgm:pt modelId="{0B6A4153-48F2-495A-8F36-EF367C3A1F65}" type="pres">
      <dgm:prSet presAssocID="{CC1B2A00-68A2-416B-8F3C-D16E0AA80116}" presName="Triangle" presStyleLbl="alignNode1" presStyleIdx="5" presStyleCnt="13"/>
      <dgm:spPr/>
    </dgm:pt>
    <dgm:pt modelId="{DD2648EF-4568-48AE-B393-56A88C3F0DAC}" type="pres">
      <dgm:prSet presAssocID="{E0AF48FA-BB2A-4769-9C7A-86CFCDC01851}" presName="sibTrans" presStyleCnt="0"/>
      <dgm:spPr/>
    </dgm:pt>
    <dgm:pt modelId="{5FAE9D50-B64E-4DAD-BF8D-97A561EB2379}" type="pres">
      <dgm:prSet presAssocID="{E0AF48FA-BB2A-4769-9C7A-86CFCDC01851}" presName="space" presStyleCnt="0"/>
      <dgm:spPr/>
    </dgm:pt>
    <dgm:pt modelId="{0A2D04DC-47C6-40F6-A8BE-6502636A5C77}" type="pres">
      <dgm:prSet presAssocID="{9BB649CE-74CD-4483-9383-CCF688F359CC}" presName="composite" presStyleCnt="0"/>
      <dgm:spPr/>
    </dgm:pt>
    <dgm:pt modelId="{9FBF0191-82AE-4B85-AB7D-420573696E44}" type="pres">
      <dgm:prSet presAssocID="{9BB649CE-74CD-4483-9383-CCF688F359CC}" presName="LShape" presStyleLbl="alignNode1" presStyleIdx="6" presStyleCnt="13"/>
      <dgm:spPr/>
    </dgm:pt>
    <dgm:pt modelId="{7607999D-1219-4E19-B4D8-80FBD9B53FC0}" type="pres">
      <dgm:prSet presAssocID="{9BB649CE-74CD-4483-9383-CCF688F359CC}" presName="ParentText" presStyleLbl="revTx" presStyleIdx="3" presStyleCnt="7" custScaleX="111499" custScaleY="112816" custLinFactNeighborX="5129" custLinFactNeighborY="7614">
        <dgm:presLayoutVars>
          <dgm:chMax val="0"/>
          <dgm:chPref val="0"/>
          <dgm:bulletEnabled val="1"/>
        </dgm:presLayoutVars>
      </dgm:prSet>
      <dgm:spPr/>
    </dgm:pt>
    <dgm:pt modelId="{14D6D005-BE49-4BAB-95C3-4B8C975E012F}" type="pres">
      <dgm:prSet presAssocID="{9BB649CE-74CD-4483-9383-CCF688F359CC}" presName="Triangle" presStyleLbl="alignNode1" presStyleIdx="7" presStyleCnt="13"/>
      <dgm:spPr/>
    </dgm:pt>
    <dgm:pt modelId="{87884C7A-A768-4540-837E-C4BAD8EA01B8}" type="pres">
      <dgm:prSet presAssocID="{FAEB3748-C727-4F1E-8F4D-E9B2C7C7BF69}" presName="sibTrans" presStyleCnt="0"/>
      <dgm:spPr/>
    </dgm:pt>
    <dgm:pt modelId="{43F8EE71-C638-4E74-A8ED-9738EC1365CE}" type="pres">
      <dgm:prSet presAssocID="{FAEB3748-C727-4F1E-8F4D-E9B2C7C7BF69}" presName="space" presStyleCnt="0"/>
      <dgm:spPr/>
    </dgm:pt>
    <dgm:pt modelId="{2AB66FAE-F84B-4A23-BA2A-28334E8E5FC2}" type="pres">
      <dgm:prSet presAssocID="{C8D17AA3-A208-483B-8C96-381C095C31D7}" presName="composite" presStyleCnt="0"/>
      <dgm:spPr/>
    </dgm:pt>
    <dgm:pt modelId="{60FDA0B3-F01D-4F1B-9F9A-6225954E5703}" type="pres">
      <dgm:prSet presAssocID="{C8D17AA3-A208-483B-8C96-381C095C31D7}" presName="LShape" presStyleLbl="alignNode1" presStyleIdx="8" presStyleCnt="13"/>
      <dgm:spPr/>
    </dgm:pt>
    <dgm:pt modelId="{206A2E6F-C869-44E6-99A4-DF2204F37ADC}" type="pres">
      <dgm:prSet presAssocID="{C8D17AA3-A208-483B-8C96-381C095C31D7}" presName="ParentText" presStyleLbl="revTx" presStyleIdx="4" presStyleCnt="7">
        <dgm:presLayoutVars>
          <dgm:chMax val="0"/>
          <dgm:chPref val="0"/>
          <dgm:bulletEnabled val="1"/>
        </dgm:presLayoutVars>
      </dgm:prSet>
      <dgm:spPr/>
    </dgm:pt>
    <dgm:pt modelId="{83CE1626-AB3F-41DF-AF17-CD304E816755}" type="pres">
      <dgm:prSet presAssocID="{C8D17AA3-A208-483B-8C96-381C095C31D7}" presName="Triangle" presStyleLbl="alignNode1" presStyleIdx="9" presStyleCnt="13"/>
      <dgm:spPr/>
    </dgm:pt>
    <dgm:pt modelId="{811AB4EA-2F99-4FD8-8AB8-C213AA828537}" type="pres">
      <dgm:prSet presAssocID="{A93F8B36-2852-4C1B-84AF-7AD526917B0A}" presName="sibTrans" presStyleCnt="0"/>
      <dgm:spPr/>
    </dgm:pt>
    <dgm:pt modelId="{399A808E-D84B-45C0-ADD9-F26DC821D206}" type="pres">
      <dgm:prSet presAssocID="{A93F8B36-2852-4C1B-84AF-7AD526917B0A}" presName="space" presStyleCnt="0"/>
      <dgm:spPr/>
    </dgm:pt>
    <dgm:pt modelId="{08AF6A84-50E5-448C-B0BB-DFDE07103B81}" type="pres">
      <dgm:prSet presAssocID="{6C3A5691-9935-4850-A7F8-C5616876CEF5}" presName="composite" presStyleCnt="0"/>
      <dgm:spPr/>
    </dgm:pt>
    <dgm:pt modelId="{D4CD74FB-0076-48E4-A550-69AC7C4860B0}" type="pres">
      <dgm:prSet presAssocID="{6C3A5691-9935-4850-A7F8-C5616876CEF5}" presName="LShape" presStyleLbl="alignNode1" presStyleIdx="10" presStyleCnt="13"/>
      <dgm:spPr/>
    </dgm:pt>
    <dgm:pt modelId="{4815C9C2-7172-49B5-AAA4-580ECA3DFE29}" type="pres">
      <dgm:prSet presAssocID="{6C3A5691-9935-4850-A7F8-C5616876CEF5}" presName="ParentText" presStyleLbl="revTx" presStyleIdx="5" presStyleCnt="7" custScaleX="113967" custLinFactNeighborX="7821" custLinFactNeighborY="-4179">
        <dgm:presLayoutVars>
          <dgm:chMax val="0"/>
          <dgm:chPref val="0"/>
          <dgm:bulletEnabled val="1"/>
        </dgm:presLayoutVars>
      </dgm:prSet>
      <dgm:spPr/>
    </dgm:pt>
    <dgm:pt modelId="{8A8BDF46-5CD7-4385-AD19-1595B30DFB05}" type="pres">
      <dgm:prSet presAssocID="{6C3A5691-9935-4850-A7F8-C5616876CEF5}" presName="Triangle" presStyleLbl="alignNode1" presStyleIdx="11" presStyleCnt="13"/>
      <dgm:spPr/>
    </dgm:pt>
    <dgm:pt modelId="{17A7E199-E325-4F07-95D1-192F577ADC15}" type="pres">
      <dgm:prSet presAssocID="{546C7B9D-8902-484B-93BB-F909DF1C9C2A}" presName="sibTrans" presStyleCnt="0"/>
      <dgm:spPr/>
    </dgm:pt>
    <dgm:pt modelId="{83B42AB0-A56E-435B-9696-1CCA367C3CE1}" type="pres">
      <dgm:prSet presAssocID="{546C7B9D-8902-484B-93BB-F909DF1C9C2A}" presName="space" presStyleCnt="0"/>
      <dgm:spPr/>
    </dgm:pt>
    <dgm:pt modelId="{AE4B6FA8-1C38-4452-8C5D-543169048279}" type="pres">
      <dgm:prSet presAssocID="{21558AD2-F25A-4064-8C41-8BABC31C233B}" presName="composite" presStyleCnt="0"/>
      <dgm:spPr/>
    </dgm:pt>
    <dgm:pt modelId="{8A1A3D19-1A7E-45DE-8891-BC02139E754B}" type="pres">
      <dgm:prSet presAssocID="{21558AD2-F25A-4064-8C41-8BABC31C233B}" presName="LShape" presStyleLbl="alignNode1" presStyleIdx="12" presStyleCnt="13"/>
      <dgm:spPr/>
    </dgm:pt>
    <dgm:pt modelId="{EBFC99F0-AC0E-4E80-8864-5ADBF875329D}" type="pres">
      <dgm:prSet presAssocID="{21558AD2-F25A-4064-8C41-8BABC31C233B}" presName="ParentText" presStyleLbl="revTx" presStyleIdx="6" presStyleCnt="7" custLinFactNeighborX="28" custLinFactNeighborY="-5710">
        <dgm:presLayoutVars>
          <dgm:chMax val="0"/>
          <dgm:chPref val="0"/>
          <dgm:bulletEnabled val="1"/>
        </dgm:presLayoutVars>
      </dgm:prSet>
      <dgm:spPr/>
    </dgm:pt>
  </dgm:ptLst>
  <dgm:cxnLst>
    <dgm:cxn modelId="{30D3722B-C493-4CAF-A512-A778465F5D27}" srcId="{7622D11C-167D-442A-B670-C2D9056104A8}" destId="{CC1B2A00-68A2-416B-8F3C-D16E0AA80116}" srcOrd="2" destOrd="0" parTransId="{E1AC98EC-CA43-46FF-BBD5-6CA3998B2768}" sibTransId="{E0AF48FA-BB2A-4769-9C7A-86CFCDC01851}"/>
    <dgm:cxn modelId="{6CAE1C42-3F55-48CA-B0D4-5C08DE21E1DA}" type="presOf" srcId="{9BB649CE-74CD-4483-9383-CCF688F359CC}" destId="{7607999D-1219-4E19-B4D8-80FBD9B53FC0}" srcOrd="0" destOrd="0" presId="urn:microsoft.com/office/officeart/2009/3/layout/StepUpProcess"/>
    <dgm:cxn modelId="{ECF8CD4C-0AA6-4D27-A324-93A1688AB263}" type="presOf" srcId="{7622D11C-167D-442A-B670-C2D9056104A8}" destId="{2498E3BA-2372-4800-9DA6-6D733FF7EFA6}" srcOrd="0" destOrd="0" presId="urn:microsoft.com/office/officeart/2009/3/layout/StepUpProcess"/>
    <dgm:cxn modelId="{5807ED4F-AD2F-4A0C-923E-4718945AB630}" srcId="{7622D11C-167D-442A-B670-C2D9056104A8}" destId="{6C3A5691-9935-4850-A7F8-C5616876CEF5}" srcOrd="5" destOrd="0" parTransId="{514B3F9E-6E52-4BB9-8D2A-A86237788CB3}" sibTransId="{546C7B9D-8902-484B-93BB-F909DF1C9C2A}"/>
    <dgm:cxn modelId="{6A345170-34F9-4D71-8B6E-678F979FD037}" srcId="{7622D11C-167D-442A-B670-C2D9056104A8}" destId="{C8D17AA3-A208-483B-8C96-381C095C31D7}" srcOrd="4" destOrd="0" parTransId="{3B997098-82AB-4C74-8419-5363C0AB47F2}" sibTransId="{A93F8B36-2852-4C1B-84AF-7AD526917B0A}"/>
    <dgm:cxn modelId="{18570773-4CDF-4C71-8E3E-1C3008BB213E}" srcId="{7622D11C-167D-442A-B670-C2D9056104A8}" destId="{21558AD2-F25A-4064-8C41-8BABC31C233B}" srcOrd="6" destOrd="0" parTransId="{E80B1696-2BA6-4E24-B4E5-695AF1A5F70E}" sibTransId="{81C21B7B-EDC2-410D-955E-9B1B40652905}"/>
    <dgm:cxn modelId="{C1000B73-EF4C-4FC5-8AD1-35877C8A438C}" type="presOf" srcId="{6C3A5691-9935-4850-A7F8-C5616876CEF5}" destId="{4815C9C2-7172-49B5-AAA4-580ECA3DFE29}" srcOrd="0" destOrd="0" presId="urn:microsoft.com/office/officeart/2009/3/layout/StepUpProcess"/>
    <dgm:cxn modelId="{9B4A3682-A021-4510-8910-DDE108AC5476}" type="presOf" srcId="{21558AD2-F25A-4064-8C41-8BABC31C233B}" destId="{EBFC99F0-AC0E-4E80-8864-5ADBF875329D}" srcOrd="0" destOrd="0" presId="urn:microsoft.com/office/officeart/2009/3/layout/StepUpProcess"/>
    <dgm:cxn modelId="{C025C187-2BBC-4312-A0E1-790FC9683A11}" type="presOf" srcId="{CC1B2A00-68A2-416B-8F3C-D16E0AA80116}" destId="{A01F39AB-3E94-413F-B395-2CF4CF9063BE}" srcOrd="0" destOrd="0" presId="urn:microsoft.com/office/officeart/2009/3/layout/StepUpProcess"/>
    <dgm:cxn modelId="{66F41692-1357-4751-855C-F86130F69799}" type="presOf" srcId="{CBFAD42E-BC13-4677-A698-C8417C853277}" destId="{E8B40589-00D1-4838-8AD8-123CD845CC3A}" srcOrd="0" destOrd="0" presId="urn:microsoft.com/office/officeart/2009/3/layout/StepUpProcess"/>
    <dgm:cxn modelId="{CB60929E-05E0-4ABA-9631-BA5D2C827681}" srcId="{7622D11C-167D-442A-B670-C2D9056104A8}" destId="{9BB649CE-74CD-4483-9383-CCF688F359CC}" srcOrd="3" destOrd="0" parTransId="{637D4CDB-F178-4FDF-A411-3E5665E32BA7}" sibTransId="{FAEB3748-C727-4F1E-8F4D-E9B2C7C7BF69}"/>
    <dgm:cxn modelId="{A85EA2A0-9A8E-4EED-955C-A6F76A1037B2}" type="presOf" srcId="{F8924C73-4D86-4725-8FB1-57E56105EE84}" destId="{B91B35EE-E2D6-4A65-85DB-E65F9D4FF12C}" srcOrd="0" destOrd="0" presId="urn:microsoft.com/office/officeart/2009/3/layout/StepUpProcess"/>
    <dgm:cxn modelId="{7782ACAD-5FAA-4E48-961E-E575494BDE88}" srcId="{7622D11C-167D-442A-B670-C2D9056104A8}" destId="{CBFAD42E-BC13-4677-A698-C8417C853277}" srcOrd="1" destOrd="0" parTransId="{3607CAB8-443E-4D12-94DD-94CB93172344}" sibTransId="{972FF622-4B2D-4CD6-BD1A-DCBE5152596B}"/>
    <dgm:cxn modelId="{98CE18C5-F332-4CCC-8953-53AED8DEF88B}" type="presOf" srcId="{C8D17AA3-A208-483B-8C96-381C095C31D7}" destId="{206A2E6F-C869-44E6-99A4-DF2204F37ADC}" srcOrd="0" destOrd="0" presId="urn:microsoft.com/office/officeart/2009/3/layout/StepUpProcess"/>
    <dgm:cxn modelId="{85C7FFCE-9954-46A8-B2FC-659A90715629}" srcId="{7622D11C-167D-442A-B670-C2D9056104A8}" destId="{F8924C73-4D86-4725-8FB1-57E56105EE84}" srcOrd="0" destOrd="0" parTransId="{1B894931-2724-420C-8A61-7C1E70BABCF8}" sibTransId="{F73DC8A2-0FB7-4E4A-BE47-3082F4A8C365}"/>
    <dgm:cxn modelId="{67DA70A5-0838-4BFF-937E-2A7F539022EA}" type="presParOf" srcId="{2498E3BA-2372-4800-9DA6-6D733FF7EFA6}" destId="{975F245F-340E-4A6D-82DA-0CFCA58DA61C}" srcOrd="0" destOrd="0" presId="urn:microsoft.com/office/officeart/2009/3/layout/StepUpProcess"/>
    <dgm:cxn modelId="{B04495D2-D40F-4C64-AD96-FF9800E5010E}" type="presParOf" srcId="{975F245F-340E-4A6D-82DA-0CFCA58DA61C}" destId="{689F55C4-EF77-4B54-A769-DDA99148F578}" srcOrd="0" destOrd="0" presId="urn:microsoft.com/office/officeart/2009/3/layout/StepUpProcess"/>
    <dgm:cxn modelId="{F414E613-A10B-4192-B6DC-7472EF8C29CF}" type="presParOf" srcId="{975F245F-340E-4A6D-82DA-0CFCA58DA61C}" destId="{B91B35EE-E2D6-4A65-85DB-E65F9D4FF12C}" srcOrd="1" destOrd="0" presId="urn:microsoft.com/office/officeart/2009/3/layout/StepUpProcess"/>
    <dgm:cxn modelId="{4A0207D5-DC3E-4268-9089-81DB82D12278}" type="presParOf" srcId="{975F245F-340E-4A6D-82DA-0CFCA58DA61C}" destId="{BF36F651-9306-4FAE-98A3-35BD65F0CE8C}" srcOrd="2" destOrd="0" presId="urn:microsoft.com/office/officeart/2009/3/layout/StepUpProcess"/>
    <dgm:cxn modelId="{36B1D6DE-5A5E-480F-9F31-2550A3AD3B0F}" type="presParOf" srcId="{2498E3BA-2372-4800-9DA6-6D733FF7EFA6}" destId="{0BD5DA95-5DDD-4417-9472-191C6BDB4726}" srcOrd="1" destOrd="0" presId="urn:microsoft.com/office/officeart/2009/3/layout/StepUpProcess"/>
    <dgm:cxn modelId="{4A17FD4A-845E-47E6-9F60-F97341B07D8F}" type="presParOf" srcId="{0BD5DA95-5DDD-4417-9472-191C6BDB4726}" destId="{4810943E-2270-4D09-B267-F09C31449646}" srcOrd="0" destOrd="0" presId="urn:microsoft.com/office/officeart/2009/3/layout/StepUpProcess"/>
    <dgm:cxn modelId="{21BE2F24-D485-4EC3-A523-86B944EAEDAA}" type="presParOf" srcId="{2498E3BA-2372-4800-9DA6-6D733FF7EFA6}" destId="{C965FC2B-49BB-4207-96D0-CB8CD2265B72}" srcOrd="2" destOrd="0" presId="urn:microsoft.com/office/officeart/2009/3/layout/StepUpProcess"/>
    <dgm:cxn modelId="{95F2FC5C-E11B-4878-8802-C3D0ADF113D9}" type="presParOf" srcId="{C965FC2B-49BB-4207-96D0-CB8CD2265B72}" destId="{535CEE06-ECFF-44EC-86F7-4C6E9CF188F5}" srcOrd="0" destOrd="0" presId="urn:microsoft.com/office/officeart/2009/3/layout/StepUpProcess"/>
    <dgm:cxn modelId="{C2B5620F-4CBF-40F9-99B6-260293013D60}" type="presParOf" srcId="{C965FC2B-49BB-4207-96D0-CB8CD2265B72}" destId="{E8B40589-00D1-4838-8AD8-123CD845CC3A}" srcOrd="1" destOrd="0" presId="urn:microsoft.com/office/officeart/2009/3/layout/StepUpProcess"/>
    <dgm:cxn modelId="{7D9C745A-E070-4128-9536-1F3FA7196BB9}" type="presParOf" srcId="{C965FC2B-49BB-4207-96D0-CB8CD2265B72}" destId="{CF777F59-7D55-4DCB-9264-A6427EA7C9F7}" srcOrd="2" destOrd="0" presId="urn:microsoft.com/office/officeart/2009/3/layout/StepUpProcess"/>
    <dgm:cxn modelId="{06F0C0D9-3066-4818-B4CA-86647278339F}" type="presParOf" srcId="{2498E3BA-2372-4800-9DA6-6D733FF7EFA6}" destId="{1C5C2FED-7C6E-4ED2-8575-8BC29C96DEC5}" srcOrd="3" destOrd="0" presId="urn:microsoft.com/office/officeart/2009/3/layout/StepUpProcess"/>
    <dgm:cxn modelId="{3FABE2AA-822D-4805-A25E-6A4F0DBA704B}" type="presParOf" srcId="{1C5C2FED-7C6E-4ED2-8575-8BC29C96DEC5}" destId="{8B65DF56-B765-4090-906A-95B9746AC362}" srcOrd="0" destOrd="0" presId="urn:microsoft.com/office/officeart/2009/3/layout/StepUpProcess"/>
    <dgm:cxn modelId="{C633DB9C-1325-4F54-99D8-CA93ABB89E88}" type="presParOf" srcId="{2498E3BA-2372-4800-9DA6-6D733FF7EFA6}" destId="{908C47AB-8F98-47BA-898E-DC7D65637736}" srcOrd="4" destOrd="0" presId="urn:microsoft.com/office/officeart/2009/3/layout/StepUpProcess"/>
    <dgm:cxn modelId="{D5CFA122-BBC3-48D5-AD68-0793DE83CDDD}" type="presParOf" srcId="{908C47AB-8F98-47BA-898E-DC7D65637736}" destId="{AFF28D42-0F29-47D9-9B3E-DF943D18FA80}" srcOrd="0" destOrd="0" presId="urn:microsoft.com/office/officeart/2009/3/layout/StepUpProcess"/>
    <dgm:cxn modelId="{50D91B2B-A262-458C-A38F-8ED14DC6BDF0}" type="presParOf" srcId="{908C47AB-8F98-47BA-898E-DC7D65637736}" destId="{A01F39AB-3E94-413F-B395-2CF4CF9063BE}" srcOrd="1" destOrd="0" presId="urn:microsoft.com/office/officeart/2009/3/layout/StepUpProcess"/>
    <dgm:cxn modelId="{AC3827DC-DB45-4821-90DD-AD3F17EF53ED}" type="presParOf" srcId="{908C47AB-8F98-47BA-898E-DC7D65637736}" destId="{0B6A4153-48F2-495A-8F36-EF367C3A1F65}" srcOrd="2" destOrd="0" presId="urn:microsoft.com/office/officeart/2009/3/layout/StepUpProcess"/>
    <dgm:cxn modelId="{87EEDBE2-51AF-45E0-8F2D-3C2DEB1DBE50}" type="presParOf" srcId="{2498E3BA-2372-4800-9DA6-6D733FF7EFA6}" destId="{DD2648EF-4568-48AE-B393-56A88C3F0DAC}" srcOrd="5" destOrd="0" presId="urn:microsoft.com/office/officeart/2009/3/layout/StepUpProcess"/>
    <dgm:cxn modelId="{A625793B-6D63-4667-8F8C-B7580698627A}" type="presParOf" srcId="{DD2648EF-4568-48AE-B393-56A88C3F0DAC}" destId="{5FAE9D50-B64E-4DAD-BF8D-97A561EB2379}" srcOrd="0" destOrd="0" presId="urn:microsoft.com/office/officeart/2009/3/layout/StepUpProcess"/>
    <dgm:cxn modelId="{2BC5746B-5475-473D-9C9C-0D9D968F4CA8}" type="presParOf" srcId="{2498E3BA-2372-4800-9DA6-6D733FF7EFA6}" destId="{0A2D04DC-47C6-40F6-A8BE-6502636A5C77}" srcOrd="6" destOrd="0" presId="urn:microsoft.com/office/officeart/2009/3/layout/StepUpProcess"/>
    <dgm:cxn modelId="{0809657C-B649-4BB9-B40B-5D105FC308E8}" type="presParOf" srcId="{0A2D04DC-47C6-40F6-A8BE-6502636A5C77}" destId="{9FBF0191-82AE-4B85-AB7D-420573696E44}" srcOrd="0" destOrd="0" presId="urn:microsoft.com/office/officeart/2009/3/layout/StepUpProcess"/>
    <dgm:cxn modelId="{08B6BBDE-1A70-44BC-9006-4D3DCBDC74B0}" type="presParOf" srcId="{0A2D04DC-47C6-40F6-A8BE-6502636A5C77}" destId="{7607999D-1219-4E19-B4D8-80FBD9B53FC0}" srcOrd="1" destOrd="0" presId="urn:microsoft.com/office/officeart/2009/3/layout/StepUpProcess"/>
    <dgm:cxn modelId="{C62B4494-1D81-41F8-9FEC-A1D7D366A265}" type="presParOf" srcId="{0A2D04DC-47C6-40F6-A8BE-6502636A5C77}" destId="{14D6D005-BE49-4BAB-95C3-4B8C975E012F}" srcOrd="2" destOrd="0" presId="urn:microsoft.com/office/officeart/2009/3/layout/StepUpProcess"/>
    <dgm:cxn modelId="{07EA1EFD-7275-4330-A982-6F3028191D10}" type="presParOf" srcId="{2498E3BA-2372-4800-9DA6-6D733FF7EFA6}" destId="{87884C7A-A768-4540-837E-C4BAD8EA01B8}" srcOrd="7" destOrd="0" presId="urn:microsoft.com/office/officeart/2009/3/layout/StepUpProcess"/>
    <dgm:cxn modelId="{2AD6996E-2595-4B94-8BA8-B994D6DD9AD6}" type="presParOf" srcId="{87884C7A-A768-4540-837E-C4BAD8EA01B8}" destId="{43F8EE71-C638-4E74-A8ED-9738EC1365CE}" srcOrd="0" destOrd="0" presId="urn:microsoft.com/office/officeart/2009/3/layout/StepUpProcess"/>
    <dgm:cxn modelId="{22B75956-5E05-4F6B-9029-202B08BEFAD0}" type="presParOf" srcId="{2498E3BA-2372-4800-9DA6-6D733FF7EFA6}" destId="{2AB66FAE-F84B-4A23-BA2A-28334E8E5FC2}" srcOrd="8" destOrd="0" presId="urn:microsoft.com/office/officeart/2009/3/layout/StepUpProcess"/>
    <dgm:cxn modelId="{C2FA47E0-5C2E-4E01-B8AB-E4CE67346F06}" type="presParOf" srcId="{2AB66FAE-F84B-4A23-BA2A-28334E8E5FC2}" destId="{60FDA0B3-F01D-4F1B-9F9A-6225954E5703}" srcOrd="0" destOrd="0" presId="urn:microsoft.com/office/officeart/2009/3/layout/StepUpProcess"/>
    <dgm:cxn modelId="{7FAE8D49-62FF-4FFB-9C9B-BB8CA19BE199}" type="presParOf" srcId="{2AB66FAE-F84B-4A23-BA2A-28334E8E5FC2}" destId="{206A2E6F-C869-44E6-99A4-DF2204F37ADC}" srcOrd="1" destOrd="0" presId="urn:microsoft.com/office/officeart/2009/3/layout/StepUpProcess"/>
    <dgm:cxn modelId="{4B988152-6EB0-47EA-B6ED-767309FA6BE0}" type="presParOf" srcId="{2AB66FAE-F84B-4A23-BA2A-28334E8E5FC2}" destId="{83CE1626-AB3F-41DF-AF17-CD304E816755}" srcOrd="2" destOrd="0" presId="urn:microsoft.com/office/officeart/2009/3/layout/StepUpProcess"/>
    <dgm:cxn modelId="{BF2935EC-ACA4-4D65-AD07-DABF7889A88C}" type="presParOf" srcId="{2498E3BA-2372-4800-9DA6-6D733FF7EFA6}" destId="{811AB4EA-2F99-4FD8-8AB8-C213AA828537}" srcOrd="9" destOrd="0" presId="urn:microsoft.com/office/officeart/2009/3/layout/StepUpProcess"/>
    <dgm:cxn modelId="{206BE208-F2B3-46D5-BD6F-3ABC30408DAB}" type="presParOf" srcId="{811AB4EA-2F99-4FD8-8AB8-C213AA828537}" destId="{399A808E-D84B-45C0-ADD9-F26DC821D206}" srcOrd="0" destOrd="0" presId="urn:microsoft.com/office/officeart/2009/3/layout/StepUpProcess"/>
    <dgm:cxn modelId="{BE3440FF-735F-447F-B48E-11B68044BAFB}" type="presParOf" srcId="{2498E3BA-2372-4800-9DA6-6D733FF7EFA6}" destId="{08AF6A84-50E5-448C-B0BB-DFDE07103B81}" srcOrd="10" destOrd="0" presId="urn:microsoft.com/office/officeart/2009/3/layout/StepUpProcess"/>
    <dgm:cxn modelId="{160809DE-29FE-4000-91B2-19326244E25A}" type="presParOf" srcId="{08AF6A84-50E5-448C-B0BB-DFDE07103B81}" destId="{D4CD74FB-0076-48E4-A550-69AC7C4860B0}" srcOrd="0" destOrd="0" presId="urn:microsoft.com/office/officeart/2009/3/layout/StepUpProcess"/>
    <dgm:cxn modelId="{E7BCE9B7-0E71-4C20-B3AB-FA1288C84BF5}" type="presParOf" srcId="{08AF6A84-50E5-448C-B0BB-DFDE07103B81}" destId="{4815C9C2-7172-49B5-AAA4-580ECA3DFE29}" srcOrd="1" destOrd="0" presId="urn:microsoft.com/office/officeart/2009/3/layout/StepUpProcess"/>
    <dgm:cxn modelId="{75BBE163-5D87-4156-B024-AB673F8D108F}" type="presParOf" srcId="{08AF6A84-50E5-448C-B0BB-DFDE07103B81}" destId="{8A8BDF46-5CD7-4385-AD19-1595B30DFB05}" srcOrd="2" destOrd="0" presId="urn:microsoft.com/office/officeart/2009/3/layout/StepUpProcess"/>
    <dgm:cxn modelId="{BEB4F4DB-606F-43EF-9DE2-CDDDC5446210}" type="presParOf" srcId="{2498E3BA-2372-4800-9DA6-6D733FF7EFA6}" destId="{17A7E199-E325-4F07-95D1-192F577ADC15}" srcOrd="11" destOrd="0" presId="urn:microsoft.com/office/officeart/2009/3/layout/StepUpProcess"/>
    <dgm:cxn modelId="{06C68393-BB9E-42E3-8EB0-10998F3BFF8F}" type="presParOf" srcId="{17A7E199-E325-4F07-95D1-192F577ADC15}" destId="{83B42AB0-A56E-435B-9696-1CCA367C3CE1}" srcOrd="0" destOrd="0" presId="urn:microsoft.com/office/officeart/2009/3/layout/StepUpProcess"/>
    <dgm:cxn modelId="{995ED779-B199-469F-9AB6-D91B65AA5090}" type="presParOf" srcId="{2498E3BA-2372-4800-9DA6-6D733FF7EFA6}" destId="{AE4B6FA8-1C38-4452-8C5D-543169048279}" srcOrd="12" destOrd="0" presId="urn:microsoft.com/office/officeart/2009/3/layout/StepUpProcess"/>
    <dgm:cxn modelId="{367B2408-F4EA-4D04-AC15-BFBC1DC587BD}" type="presParOf" srcId="{AE4B6FA8-1C38-4452-8C5D-543169048279}" destId="{8A1A3D19-1A7E-45DE-8891-BC02139E754B}" srcOrd="0" destOrd="0" presId="urn:microsoft.com/office/officeart/2009/3/layout/StepUpProcess"/>
    <dgm:cxn modelId="{BFCE6C38-25BF-4ECF-8273-CEBE7025BD02}" type="presParOf" srcId="{AE4B6FA8-1C38-4452-8C5D-543169048279}" destId="{EBFC99F0-AC0E-4E80-8864-5ADBF875329D}"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2226005-596F-4B03-979B-7869B71C61B3}" type="doc">
      <dgm:prSet loTypeId="urn:microsoft.com/office/officeart/2005/8/layout/vList5" loCatId="list" qsTypeId="urn:microsoft.com/office/officeart/2005/8/quickstyle/simple1" qsCatId="simple" csTypeId="urn:microsoft.com/office/officeart/2005/8/colors/accent2_2" csCatId="accent2" phldr="1"/>
      <dgm:spPr/>
      <dgm:t>
        <a:bodyPr/>
        <a:lstStyle/>
        <a:p>
          <a:endParaRPr lang="en-US"/>
        </a:p>
      </dgm:t>
    </dgm:pt>
    <dgm:pt modelId="{0C1D2607-0AA8-4703-8CD9-C80627D357E8}">
      <dgm:prSet/>
      <dgm:spPr/>
      <dgm:t>
        <a:bodyPr/>
        <a:lstStyle/>
        <a:p>
          <a:r>
            <a:rPr lang="en-US"/>
            <a:t>Are our school’s priorities (from your strategic plan) reflected in this budget? </a:t>
          </a:r>
        </a:p>
      </dgm:t>
    </dgm:pt>
    <dgm:pt modelId="{63165D8E-7B34-4FCF-B848-7C16EFD0B634}" type="parTrans" cxnId="{8B60146B-6D28-434F-A45B-635569B9DC41}">
      <dgm:prSet/>
      <dgm:spPr/>
      <dgm:t>
        <a:bodyPr/>
        <a:lstStyle/>
        <a:p>
          <a:endParaRPr lang="en-US"/>
        </a:p>
      </dgm:t>
    </dgm:pt>
    <dgm:pt modelId="{59EC5809-7017-4AAF-A2C0-1C00F5C80D7D}" type="sibTrans" cxnId="{8B60146B-6D28-434F-A45B-635569B9DC41}">
      <dgm:prSet/>
      <dgm:spPr/>
      <dgm:t>
        <a:bodyPr/>
        <a:lstStyle/>
        <a:p>
          <a:endParaRPr lang="en-US"/>
        </a:p>
      </dgm:t>
    </dgm:pt>
    <dgm:pt modelId="{F3B6E757-8A37-4F10-8C34-BFAD7F7A8A5B}">
      <dgm:prSet/>
      <dgm:spPr/>
      <dgm:t>
        <a:bodyPr/>
        <a:lstStyle/>
        <a:p>
          <a:r>
            <a:rPr lang="en-US"/>
            <a:t>Are new positions and/or resources included in the budget to address our major priorities? </a:t>
          </a:r>
        </a:p>
      </dgm:t>
    </dgm:pt>
    <dgm:pt modelId="{08A30D75-7FDA-4406-AB12-3B70A4529EA9}" type="parTrans" cxnId="{D9D8CF70-B277-4673-AE5B-8166513062E7}">
      <dgm:prSet/>
      <dgm:spPr/>
      <dgm:t>
        <a:bodyPr/>
        <a:lstStyle/>
        <a:p>
          <a:endParaRPr lang="en-US"/>
        </a:p>
      </dgm:t>
    </dgm:pt>
    <dgm:pt modelId="{2A2A327A-BE5D-4BB6-95CA-4B1FCB579DD3}" type="sibTrans" cxnId="{D9D8CF70-B277-4673-AE5B-8166513062E7}">
      <dgm:prSet/>
      <dgm:spPr/>
      <dgm:t>
        <a:bodyPr/>
        <a:lstStyle/>
        <a:p>
          <a:endParaRPr lang="en-US"/>
        </a:p>
      </dgm:t>
    </dgm:pt>
    <dgm:pt modelId="{712A05D9-A668-45B1-A2FF-2BA2784E196D}">
      <dgm:prSet/>
      <dgm:spPr/>
      <dgm:t>
        <a:bodyPr/>
        <a:lstStyle/>
        <a:p>
          <a:r>
            <a:rPr lang="en-US"/>
            <a:t>Do we know (as a team) the plan to support implementation of these priorities beyond the budget (ex. What strategies will be implemented)? </a:t>
          </a:r>
        </a:p>
      </dgm:t>
    </dgm:pt>
    <dgm:pt modelId="{EC34BEB3-7DF2-4824-A969-4177AA2A62B5}" type="parTrans" cxnId="{6F141050-F8C3-4288-B996-84526940C750}">
      <dgm:prSet/>
      <dgm:spPr/>
      <dgm:t>
        <a:bodyPr/>
        <a:lstStyle/>
        <a:p>
          <a:endParaRPr lang="en-US"/>
        </a:p>
      </dgm:t>
    </dgm:pt>
    <dgm:pt modelId="{444EA1F5-1681-4A13-AD3E-D15B07F8022D}" type="sibTrans" cxnId="{6F141050-F8C3-4288-B996-84526940C750}">
      <dgm:prSet/>
      <dgm:spPr/>
      <dgm:t>
        <a:bodyPr/>
        <a:lstStyle/>
        <a:p>
          <a:endParaRPr lang="en-US"/>
        </a:p>
      </dgm:t>
    </dgm:pt>
    <dgm:pt modelId="{45BA79BF-FC7A-4998-BB53-EF2C916DFAF9}">
      <dgm:prSet/>
      <dgm:spPr/>
      <dgm:t>
        <a:bodyPr/>
        <a:lstStyle/>
        <a:p>
          <a:r>
            <a:rPr lang="en-US"/>
            <a:t>What tradeoffs are being made in order to support these priorities? </a:t>
          </a:r>
        </a:p>
      </dgm:t>
    </dgm:pt>
    <dgm:pt modelId="{140BECAA-D98C-4C69-A3C2-7BBCC78D25BB}" type="parTrans" cxnId="{B257B6BA-9F28-4216-B9A2-F61C0D127B54}">
      <dgm:prSet/>
      <dgm:spPr/>
      <dgm:t>
        <a:bodyPr/>
        <a:lstStyle/>
        <a:p>
          <a:endParaRPr lang="en-US"/>
        </a:p>
      </dgm:t>
    </dgm:pt>
    <dgm:pt modelId="{7487026C-178B-4E34-B0D9-6BDF4AE2793A}" type="sibTrans" cxnId="{B257B6BA-9F28-4216-B9A2-F61C0D127B54}">
      <dgm:prSet/>
      <dgm:spPr/>
      <dgm:t>
        <a:bodyPr/>
        <a:lstStyle/>
        <a:p>
          <a:endParaRPr lang="en-US"/>
        </a:p>
      </dgm:t>
    </dgm:pt>
    <dgm:pt modelId="{D40980B6-DEEE-4B68-87E7-D1EE1EC6B38E}">
      <dgm:prSet/>
      <dgm:spPr/>
      <dgm:t>
        <a:bodyPr/>
        <a:lstStyle/>
        <a:p>
          <a:r>
            <a:rPr lang="en-US"/>
            <a:t> How are district and cluster priorities reflected in our budget? </a:t>
          </a:r>
        </a:p>
      </dgm:t>
    </dgm:pt>
    <dgm:pt modelId="{BD7BC16A-593D-4BC4-844D-8DCFE066C1D9}" type="parTrans" cxnId="{EFC40DE7-64C3-45B1-A7DC-0B91F80E431E}">
      <dgm:prSet/>
      <dgm:spPr/>
      <dgm:t>
        <a:bodyPr/>
        <a:lstStyle/>
        <a:p>
          <a:endParaRPr lang="en-US"/>
        </a:p>
      </dgm:t>
    </dgm:pt>
    <dgm:pt modelId="{EEAF7554-869F-4204-9044-AD222772588F}" type="sibTrans" cxnId="{EFC40DE7-64C3-45B1-A7DC-0B91F80E431E}">
      <dgm:prSet/>
      <dgm:spPr/>
      <dgm:t>
        <a:bodyPr/>
        <a:lstStyle/>
        <a:p>
          <a:endParaRPr lang="en-US"/>
        </a:p>
      </dgm:t>
    </dgm:pt>
    <dgm:pt modelId="{10EBA281-E8EE-4BE4-A124-00A2934956A6}">
      <dgm:prSet/>
      <dgm:spPr/>
      <dgm:t>
        <a:bodyPr/>
        <a:lstStyle/>
        <a:p>
          <a:r>
            <a:rPr lang="en-US"/>
            <a:t>Cluster priorities- what staff, materials, etc. are dedicated to supporting our cluster’s priorities? </a:t>
          </a:r>
        </a:p>
      </dgm:t>
    </dgm:pt>
    <dgm:pt modelId="{76D3EFF9-2BFC-4975-99CF-7877BF11C24B}" type="parTrans" cxnId="{3D29DD89-FDCA-4EB1-A999-B45CCEFF8D1E}">
      <dgm:prSet/>
      <dgm:spPr/>
      <dgm:t>
        <a:bodyPr/>
        <a:lstStyle/>
        <a:p>
          <a:endParaRPr lang="en-US"/>
        </a:p>
      </dgm:t>
    </dgm:pt>
    <dgm:pt modelId="{50E273AA-9C61-40F3-8560-7444AF1D5007}" type="sibTrans" cxnId="{3D29DD89-FDCA-4EB1-A999-B45CCEFF8D1E}">
      <dgm:prSet/>
      <dgm:spPr/>
      <dgm:t>
        <a:bodyPr/>
        <a:lstStyle/>
        <a:p>
          <a:endParaRPr lang="en-US"/>
        </a:p>
      </dgm:t>
    </dgm:pt>
    <dgm:pt modelId="{557A3FCC-C683-49B1-93B0-7E5147E5232C}">
      <dgm:prSet/>
      <dgm:spPr/>
      <dgm:t>
        <a:bodyPr/>
        <a:lstStyle/>
        <a:p>
          <a:r>
            <a:rPr lang="en-US"/>
            <a:t>Signature programs- what staff, materials, etc. are dedicated to supporting our signature program? </a:t>
          </a:r>
        </a:p>
      </dgm:t>
    </dgm:pt>
    <dgm:pt modelId="{147307D2-620D-475F-AA3B-D23DABEA61EB}" type="parTrans" cxnId="{1061F836-3A72-4CA2-81BC-6C86EAD30FD8}">
      <dgm:prSet/>
      <dgm:spPr/>
      <dgm:t>
        <a:bodyPr/>
        <a:lstStyle/>
        <a:p>
          <a:endParaRPr lang="en-US"/>
        </a:p>
      </dgm:t>
    </dgm:pt>
    <dgm:pt modelId="{2B1EA24E-7EFF-491E-A08E-F787DEF999C2}" type="sibTrans" cxnId="{1061F836-3A72-4CA2-81BC-6C86EAD30FD8}">
      <dgm:prSet/>
      <dgm:spPr/>
      <dgm:t>
        <a:bodyPr/>
        <a:lstStyle/>
        <a:p>
          <a:endParaRPr lang="en-US"/>
        </a:p>
      </dgm:t>
    </dgm:pt>
    <dgm:pt modelId="{8B281087-B8BE-4922-B508-83353746C578}">
      <dgm:prSet/>
      <dgm:spPr/>
      <dgm:t>
        <a:bodyPr/>
        <a:lstStyle/>
        <a:p>
          <a:r>
            <a:rPr lang="en-US"/>
            <a:t>Are there positions our school will share with another school, i.e. nurse, counselor?</a:t>
          </a:r>
        </a:p>
      </dgm:t>
    </dgm:pt>
    <dgm:pt modelId="{9A3FD064-2F9D-4B36-A123-258C840E2313}" type="parTrans" cxnId="{4BDE9BAD-E95C-4C1C-BB3F-424DA4527AB5}">
      <dgm:prSet/>
      <dgm:spPr/>
      <dgm:t>
        <a:bodyPr/>
        <a:lstStyle/>
        <a:p>
          <a:endParaRPr lang="en-US"/>
        </a:p>
      </dgm:t>
    </dgm:pt>
    <dgm:pt modelId="{1F23F7F5-6992-4267-B726-7FC98AE7863C}" type="sibTrans" cxnId="{4BDE9BAD-E95C-4C1C-BB3F-424DA4527AB5}">
      <dgm:prSet/>
      <dgm:spPr/>
      <dgm:t>
        <a:bodyPr/>
        <a:lstStyle/>
        <a:p>
          <a:endParaRPr lang="en-US"/>
        </a:p>
      </dgm:t>
    </dgm:pt>
    <dgm:pt modelId="{6419D40A-FD47-4505-B62A-5719141083E7}" type="pres">
      <dgm:prSet presAssocID="{22226005-596F-4B03-979B-7869B71C61B3}" presName="Name0" presStyleCnt="0">
        <dgm:presLayoutVars>
          <dgm:dir/>
          <dgm:animLvl val="lvl"/>
          <dgm:resizeHandles val="exact"/>
        </dgm:presLayoutVars>
      </dgm:prSet>
      <dgm:spPr/>
    </dgm:pt>
    <dgm:pt modelId="{AEE222AD-5CA8-4EEC-91EF-EFAAC4FBEC4E}" type="pres">
      <dgm:prSet presAssocID="{0C1D2607-0AA8-4703-8CD9-C80627D357E8}" presName="linNode" presStyleCnt="0"/>
      <dgm:spPr/>
    </dgm:pt>
    <dgm:pt modelId="{F36A9E33-9AA5-4D82-8807-9474CFA8E235}" type="pres">
      <dgm:prSet presAssocID="{0C1D2607-0AA8-4703-8CD9-C80627D357E8}" presName="parentText" presStyleLbl="node1" presStyleIdx="0" presStyleCnt="2">
        <dgm:presLayoutVars>
          <dgm:chMax val="1"/>
          <dgm:bulletEnabled val="1"/>
        </dgm:presLayoutVars>
      </dgm:prSet>
      <dgm:spPr/>
    </dgm:pt>
    <dgm:pt modelId="{61934C76-2C4B-46C5-BE43-78B0EA8D3112}" type="pres">
      <dgm:prSet presAssocID="{0C1D2607-0AA8-4703-8CD9-C80627D357E8}" presName="descendantText" presStyleLbl="alignAccFollowNode1" presStyleIdx="0" presStyleCnt="2">
        <dgm:presLayoutVars>
          <dgm:bulletEnabled val="1"/>
        </dgm:presLayoutVars>
      </dgm:prSet>
      <dgm:spPr/>
    </dgm:pt>
    <dgm:pt modelId="{C04F0037-F8E8-44E9-98E7-60AF7D930E4D}" type="pres">
      <dgm:prSet presAssocID="{59EC5809-7017-4AAF-A2C0-1C00F5C80D7D}" presName="sp" presStyleCnt="0"/>
      <dgm:spPr/>
    </dgm:pt>
    <dgm:pt modelId="{1F61B4B0-8936-414E-A3AB-C6A702FB0AD9}" type="pres">
      <dgm:prSet presAssocID="{D40980B6-DEEE-4B68-87E7-D1EE1EC6B38E}" presName="linNode" presStyleCnt="0"/>
      <dgm:spPr/>
    </dgm:pt>
    <dgm:pt modelId="{AE6AC6E9-DCD0-47EF-8FC4-1B71D18EDC0B}" type="pres">
      <dgm:prSet presAssocID="{D40980B6-DEEE-4B68-87E7-D1EE1EC6B38E}" presName="parentText" presStyleLbl="node1" presStyleIdx="1" presStyleCnt="2">
        <dgm:presLayoutVars>
          <dgm:chMax val="1"/>
          <dgm:bulletEnabled val="1"/>
        </dgm:presLayoutVars>
      </dgm:prSet>
      <dgm:spPr/>
    </dgm:pt>
    <dgm:pt modelId="{E6557417-85CE-4B88-A441-E47900AFA690}" type="pres">
      <dgm:prSet presAssocID="{D40980B6-DEEE-4B68-87E7-D1EE1EC6B38E}" presName="descendantText" presStyleLbl="alignAccFollowNode1" presStyleIdx="1" presStyleCnt="2">
        <dgm:presLayoutVars>
          <dgm:bulletEnabled val="1"/>
        </dgm:presLayoutVars>
      </dgm:prSet>
      <dgm:spPr/>
    </dgm:pt>
  </dgm:ptLst>
  <dgm:cxnLst>
    <dgm:cxn modelId="{5F2D9B0E-AEAF-4786-8717-C586DD777B39}" type="presOf" srcId="{45BA79BF-FC7A-4998-BB53-EF2C916DFAF9}" destId="{61934C76-2C4B-46C5-BE43-78B0EA8D3112}" srcOrd="0" destOrd="2" presId="urn:microsoft.com/office/officeart/2005/8/layout/vList5"/>
    <dgm:cxn modelId="{1061F836-3A72-4CA2-81BC-6C86EAD30FD8}" srcId="{D40980B6-DEEE-4B68-87E7-D1EE1EC6B38E}" destId="{557A3FCC-C683-49B1-93B0-7E5147E5232C}" srcOrd="1" destOrd="0" parTransId="{147307D2-620D-475F-AA3B-D23DABEA61EB}" sibTransId="{2B1EA24E-7EFF-491E-A08E-F787DEF999C2}"/>
    <dgm:cxn modelId="{C193A53B-0E6E-4D39-A176-D84E8A563F4F}" type="presOf" srcId="{712A05D9-A668-45B1-A2FF-2BA2784E196D}" destId="{61934C76-2C4B-46C5-BE43-78B0EA8D3112}" srcOrd="0" destOrd="1" presId="urn:microsoft.com/office/officeart/2005/8/layout/vList5"/>
    <dgm:cxn modelId="{7F6E6B3F-F13F-4A15-8A68-DC02534B5B14}" type="presOf" srcId="{22226005-596F-4B03-979B-7869B71C61B3}" destId="{6419D40A-FD47-4505-B62A-5719141083E7}" srcOrd="0" destOrd="0" presId="urn:microsoft.com/office/officeart/2005/8/layout/vList5"/>
    <dgm:cxn modelId="{8B60146B-6D28-434F-A45B-635569B9DC41}" srcId="{22226005-596F-4B03-979B-7869B71C61B3}" destId="{0C1D2607-0AA8-4703-8CD9-C80627D357E8}" srcOrd="0" destOrd="0" parTransId="{63165D8E-7B34-4FCF-B848-7C16EFD0B634}" sibTransId="{59EC5809-7017-4AAF-A2C0-1C00F5C80D7D}"/>
    <dgm:cxn modelId="{6F141050-F8C3-4288-B996-84526940C750}" srcId="{0C1D2607-0AA8-4703-8CD9-C80627D357E8}" destId="{712A05D9-A668-45B1-A2FF-2BA2784E196D}" srcOrd="1" destOrd="0" parTransId="{EC34BEB3-7DF2-4824-A969-4177AA2A62B5}" sibTransId="{444EA1F5-1681-4A13-AD3E-D15B07F8022D}"/>
    <dgm:cxn modelId="{D9D8CF70-B277-4673-AE5B-8166513062E7}" srcId="{0C1D2607-0AA8-4703-8CD9-C80627D357E8}" destId="{F3B6E757-8A37-4F10-8C34-BFAD7F7A8A5B}" srcOrd="0" destOrd="0" parTransId="{08A30D75-7FDA-4406-AB12-3B70A4529EA9}" sibTransId="{2A2A327A-BE5D-4BB6-95CA-4B1FCB579DD3}"/>
    <dgm:cxn modelId="{0D88AC52-513C-43C9-A527-3AAC3D1A0573}" type="presOf" srcId="{557A3FCC-C683-49B1-93B0-7E5147E5232C}" destId="{E6557417-85CE-4B88-A441-E47900AFA690}" srcOrd="0" destOrd="1" presId="urn:microsoft.com/office/officeart/2005/8/layout/vList5"/>
    <dgm:cxn modelId="{61020A5A-39D4-437B-B684-250B0B2B9325}" type="presOf" srcId="{10EBA281-E8EE-4BE4-A124-00A2934956A6}" destId="{E6557417-85CE-4B88-A441-E47900AFA690}" srcOrd="0" destOrd="0" presId="urn:microsoft.com/office/officeart/2005/8/layout/vList5"/>
    <dgm:cxn modelId="{40AA4A81-B2E5-4536-BCA3-CED1CD219318}" type="presOf" srcId="{D40980B6-DEEE-4B68-87E7-D1EE1EC6B38E}" destId="{AE6AC6E9-DCD0-47EF-8FC4-1B71D18EDC0B}" srcOrd="0" destOrd="0" presId="urn:microsoft.com/office/officeart/2005/8/layout/vList5"/>
    <dgm:cxn modelId="{3D29DD89-FDCA-4EB1-A999-B45CCEFF8D1E}" srcId="{D40980B6-DEEE-4B68-87E7-D1EE1EC6B38E}" destId="{10EBA281-E8EE-4BE4-A124-00A2934956A6}" srcOrd="0" destOrd="0" parTransId="{76D3EFF9-2BFC-4975-99CF-7877BF11C24B}" sibTransId="{50E273AA-9C61-40F3-8560-7444AF1D5007}"/>
    <dgm:cxn modelId="{19ABE592-C80C-4B8E-9FDE-372F069984BF}" type="presOf" srcId="{0C1D2607-0AA8-4703-8CD9-C80627D357E8}" destId="{F36A9E33-9AA5-4D82-8807-9474CFA8E235}" srcOrd="0" destOrd="0" presId="urn:microsoft.com/office/officeart/2005/8/layout/vList5"/>
    <dgm:cxn modelId="{4BDE9BAD-E95C-4C1C-BB3F-424DA4527AB5}" srcId="{D40980B6-DEEE-4B68-87E7-D1EE1EC6B38E}" destId="{8B281087-B8BE-4922-B508-83353746C578}" srcOrd="2" destOrd="0" parTransId="{9A3FD064-2F9D-4B36-A123-258C840E2313}" sibTransId="{1F23F7F5-6992-4267-B726-7FC98AE7863C}"/>
    <dgm:cxn modelId="{B257B6BA-9F28-4216-B9A2-F61C0D127B54}" srcId="{0C1D2607-0AA8-4703-8CD9-C80627D357E8}" destId="{45BA79BF-FC7A-4998-BB53-EF2C916DFAF9}" srcOrd="2" destOrd="0" parTransId="{140BECAA-D98C-4C69-A3C2-7BBCC78D25BB}" sibTransId="{7487026C-178B-4E34-B0D9-6BDF4AE2793A}"/>
    <dgm:cxn modelId="{FCEB6BC1-E41D-49FA-99CA-D7CF730FE893}" type="presOf" srcId="{8B281087-B8BE-4922-B508-83353746C578}" destId="{E6557417-85CE-4B88-A441-E47900AFA690}" srcOrd="0" destOrd="2" presId="urn:microsoft.com/office/officeart/2005/8/layout/vList5"/>
    <dgm:cxn modelId="{386B64C7-7DE8-42AE-B117-C6EFF1F9CCAA}" type="presOf" srcId="{F3B6E757-8A37-4F10-8C34-BFAD7F7A8A5B}" destId="{61934C76-2C4B-46C5-BE43-78B0EA8D3112}" srcOrd="0" destOrd="0" presId="urn:microsoft.com/office/officeart/2005/8/layout/vList5"/>
    <dgm:cxn modelId="{EFC40DE7-64C3-45B1-A7DC-0B91F80E431E}" srcId="{22226005-596F-4B03-979B-7869B71C61B3}" destId="{D40980B6-DEEE-4B68-87E7-D1EE1EC6B38E}" srcOrd="1" destOrd="0" parTransId="{BD7BC16A-593D-4BC4-844D-8DCFE066C1D9}" sibTransId="{EEAF7554-869F-4204-9044-AD222772588F}"/>
    <dgm:cxn modelId="{B0215CC5-CF4C-42F1-A448-3A71A368B7A5}" type="presParOf" srcId="{6419D40A-FD47-4505-B62A-5719141083E7}" destId="{AEE222AD-5CA8-4EEC-91EF-EFAAC4FBEC4E}" srcOrd="0" destOrd="0" presId="urn:microsoft.com/office/officeart/2005/8/layout/vList5"/>
    <dgm:cxn modelId="{15FB5FDA-5532-4391-9018-B7942AE20ECB}" type="presParOf" srcId="{AEE222AD-5CA8-4EEC-91EF-EFAAC4FBEC4E}" destId="{F36A9E33-9AA5-4D82-8807-9474CFA8E235}" srcOrd="0" destOrd="0" presId="urn:microsoft.com/office/officeart/2005/8/layout/vList5"/>
    <dgm:cxn modelId="{27DEC747-711C-4A25-8D34-87AF15949BED}" type="presParOf" srcId="{AEE222AD-5CA8-4EEC-91EF-EFAAC4FBEC4E}" destId="{61934C76-2C4B-46C5-BE43-78B0EA8D3112}" srcOrd="1" destOrd="0" presId="urn:microsoft.com/office/officeart/2005/8/layout/vList5"/>
    <dgm:cxn modelId="{FE849754-35C8-434D-B87F-1FAA90524DCB}" type="presParOf" srcId="{6419D40A-FD47-4505-B62A-5719141083E7}" destId="{C04F0037-F8E8-44E9-98E7-60AF7D930E4D}" srcOrd="1" destOrd="0" presId="urn:microsoft.com/office/officeart/2005/8/layout/vList5"/>
    <dgm:cxn modelId="{602ACC57-E4AA-41CE-A1B1-5FD8576208C7}" type="presParOf" srcId="{6419D40A-FD47-4505-B62A-5719141083E7}" destId="{1F61B4B0-8936-414E-A3AB-C6A702FB0AD9}" srcOrd="2" destOrd="0" presId="urn:microsoft.com/office/officeart/2005/8/layout/vList5"/>
    <dgm:cxn modelId="{9D76B1DC-5D80-499F-ACFC-D73BCC9977BA}" type="presParOf" srcId="{1F61B4B0-8936-414E-A3AB-C6A702FB0AD9}" destId="{AE6AC6E9-DCD0-47EF-8FC4-1B71D18EDC0B}" srcOrd="0" destOrd="0" presId="urn:microsoft.com/office/officeart/2005/8/layout/vList5"/>
    <dgm:cxn modelId="{6FEF0A48-CDEE-4D02-B03D-16FC452BB39B}" type="presParOf" srcId="{1F61B4B0-8936-414E-A3AB-C6A702FB0AD9}" destId="{E6557417-85CE-4B88-A441-E47900AFA690}"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362BB8-72CB-486D-B793-0C482E7D2890}">
      <dsp:nvSpPr>
        <dsp:cNvPr id="0" name=""/>
        <dsp:cNvSpPr/>
      </dsp:nvSpPr>
      <dsp:spPr>
        <a:xfrm>
          <a:off x="133921" y="874685"/>
          <a:ext cx="1295443" cy="1295443"/>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62EF4FD-7847-4904-9B36-21C671059A2D}">
      <dsp:nvSpPr>
        <dsp:cNvPr id="0" name=""/>
        <dsp:cNvSpPr/>
      </dsp:nvSpPr>
      <dsp:spPr>
        <a:xfrm>
          <a:off x="405964" y="1146728"/>
          <a:ext cx="751357" cy="75135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BCA396E-E04C-4519-B10B-DF3C9313FCC7}">
      <dsp:nvSpPr>
        <dsp:cNvPr id="0" name=""/>
        <dsp:cNvSpPr/>
      </dsp:nvSpPr>
      <dsp:spPr>
        <a:xfrm>
          <a:off x="1706959" y="874685"/>
          <a:ext cx="3053544" cy="12954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kern="1200"/>
            <a:t>This is a meeting of the GO Team. Only members of the team may participate in the discussion. Any members of the public present are here to quietly observe.</a:t>
          </a:r>
        </a:p>
      </dsp:txBody>
      <dsp:txXfrm>
        <a:off x="1706959" y="874685"/>
        <a:ext cx="3053544" cy="1295443"/>
      </dsp:txXfrm>
    </dsp:sp>
    <dsp:sp modelId="{63A3B17D-07DC-456E-A05A-49DCCB953724}">
      <dsp:nvSpPr>
        <dsp:cNvPr id="0" name=""/>
        <dsp:cNvSpPr/>
      </dsp:nvSpPr>
      <dsp:spPr>
        <a:xfrm>
          <a:off x="5292561" y="874685"/>
          <a:ext cx="1295443" cy="1295443"/>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367B602-F2F0-4A95-9FAE-6B2DD3492908}">
      <dsp:nvSpPr>
        <dsp:cNvPr id="0" name=""/>
        <dsp:cNvSpPr/>
      </dsp:nvSpPr>
      <dsp:spPr>
        <a:xfrm>
          <a:off x="5564604" y="1146728"/>
          <a:ext cx="751357" cy="75135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C176035-F09B-4751-AAAE-823C8D24E8CB}">
      <dsp:nvSpPr>
        <dsp:cNvPr id="0" name=""/>
        <dsp:cNvSpPr/>
      </dsp:nvSpPr>
      <dsp:spPr>
        <a:xfrm>
          <a:off x="6865599" y="874685"/>
          <a:ext cx="3053544" cy="12954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kern="1200"/>
            <a:t>We will follow the agenda as noticed to the public and stay on task.</a:t>
          </a:r>
        </a:p>
      </dsp:txBody>
      <dsp:txXfrm>
        <a:off x="6865599" y="874685"/>
        <a:ext cx="3053544" cy="1295443"/>
      </dsp:txXfrm>
    </dsp:sp>
    <dsp:sp modelId="{32B9B227-73A0-472B-98B4-51AA6536D03A}">
      <dsp:nvSpPr>
        <dsp:cNvPr id="0" name=""/>
        <dsp:cNvSpPr/>
      </dsp:nvSpPr>
      <dsp:spPr>
        <a:xfrm>
          <a:off x="133921" y="3059096"/>
          <a:ext cx="1295443" cy="1295443"/>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DF6E84F-AE0C-4314-BA55-899A894716E3}">
      <dsp:nvSpPr>
        <dsp:cNvPr id="0" name=""/>
        <dsp:cNvSpPr/>
      </dsp:nvSpPr>
      <dsp:spPr>
        <a:xfrm>
          <a:off x="405964" y="3331139"/>
          <a:ext cx="751357" cy="75135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BE9BED8-71C1-475B-BE41-AB098AC6B60A}">
      <dsp:nvSpPr>
        <dsp:cNvPr id="0" name=""/>
        <dsp:cNvSpPr/>
      </dsp:nvSpPr>
      <dsp:spPr>
        <a:xfrm>
          <a:off x="1706959" y="3059096"/>
          <a:ext cx="3053544" cy="12954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kern="1200"/>
            <a:t>We invite and welcome contributions of every member and listen to each other.</a:t>
          </a:r>
        </a:p>
      </dsp:txBody>
      <dsp:txXfrm>
        <a:off x="1706959" y="3059096"/>
        <a:ext cx="3053544" cy="1295443"/>
      </dsp:txXfrm>
    </dsp:sp>
    <dsp:sp modelId="{8F7ACF33-3DCE-4048-B76C-1F6B05F28B28}">
      <dsp:nvSpPr>
        <dsp:cNvPr id="0" name=""/>
        <dsp:cNvSpPr/>
      </dsp:nvSpPr>
      <dsp:spPr>
        <a:xfrm>
          <a:off x="5292561" y="3059096"/>
          <a:ext cx="1295443" cy="1295443"/>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51A56BD-FD15-45C4-BC35-495751397719}">
      <dsp:nvSpPr>
        <dsp:cNvPr id="0" name=""/>
        <dsp:cNvSpPr/>
      </dsp:nvSpPr>
      <dsp:spPr>
        <a:xfrm>
          <a:off x="5564604" y="3331139"/>
          <a:ext cx="751357" cy="75135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CD278E0-F036-48DE-9F7D-8FD4FAE2C424}">
      <dsp:nvSpPr>
        <dsp:cNvPr id="0" name=""/>
        <dsp:cNvSpPr/>
      </dsp:nvSpPr>
      <dsp:spPr>
        <a:xfrm>
          <a:off x="6865599" y="3059096"/>
          <a:ext cx="3053544" cy="12954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kern="1200"/>
            <a:t>We will respect all ideas and assume good intentions.</a:t>
          </a:r>
        </a:p>
      </dsp:txBody>
      <dsp:txXfrm>
        <a:off x="6865599" y="3059096"/>
        <a:ext cx="3053544" cy="129544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0A8DB8-0569-4BF8-8AB9-63BF087919CF}">
      <dsp:nvSpPr>
        <dsp:cNvPr id="0" name=""/>
        <dsp:cNvSpPr/>
      </dsp:nvSpPr>
      <dsp:spPr>
        <a:xfrm>
          <a:off x="-4829844" y="-740211"/>
          <a:ext cx="5752583" cy="5752583"/>
        </a:xfrm>
        <a:prstGeom prst="blockArc">
          <a:avLst>
            <a:gd name="adj1" fmla="val 18900000"/>
            <a:gd name="adj2" fmla="val 2700000"/>
            <a:gd name="adj3" fmla="val 375"/>
          </a:avLst>
        </a:prstGeom>
        <a:noFill/>
        <a:ln w="12700" cap="flat" cmpd="sng" algn="ctr">
          <a:solidFill>
            <a:schemeClr val="accent6">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E536B88F-8FC2-4CA7-958C-821C131E4CDF}">
      <dsp:nvSpPr>
        <dsp:cNvPr id="0" name=""/>
        <dsp:cNvSpPr/>
      </dsp:nvSpPr>
      <dsp:spPr>
        <a:xfrm>
          <a:off x="483235" y="328443"/>
          <a:ext cx="6524750" cy="657229"/>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21676" tIns="76200" rIns="76200" bIns="76200" numCol="1" spcCol="1270" anchor="ctr" anchorCtr="0">
          <a:noAutofit/>
        </a:bodyPr>
        <a:lstStyle/>
        <a:p>
          <a:pPr marL="0" lvl="0" indent="0" algn="l" defTabSz="1333500">
            <a:lnSpc>
              <a:spcPct val="90000"/>
            </a:lnSpc>
            <a:spcBef>
              <a:spcPct val="0"/>
            </a:spcBef>
            <a:spcAft>
              <a:spcPct val="35000"/>
            </a:spcAft>
            <a:buNone/>
          </a:pPr>
          <a:r>
            <a:rPr lang="en-US" sz="3000" kern="1200">
              <a:latin typeface="Calibri" panose="020F0502020204030204" pitchFamily="34" charset="0"/>
              <a:cs typeface="Calibri" panose="020F0502020204030204" pitchFamily="34" charset="0"/>
            </a:rPr>
            <a:t>Step 1: Data Review</a:t>
          </a:r>
        </a:p>
      </dsp:txBody>
      <dsp:txXfrm>
        <a:off x="483235" y="328443"/>
        <a:ext cx="6524750" cy="657229"/>
      </dsp:txXfrm>
    </dsp:sp>
    <dsp:sp modelId="{C2E29C9B-1B04-4D0F-884B-53184464A0CF}">
      <dsp:nvSpPr>
        <dsp:cNvPr id="0" name=""/>
        <dsp:cNvSpPr/>
      </dsp:nvSpPr>
      <dsp:spPr>
        <a:xfrm>
          <a:off x="105649" y="258908"/>
          <a:ext cx="821536" cy="821536"/>
        </a:xfrm>
        <a:prstGeom prst="ellipse">
          <a:avLst/>
        </a:prstGeom>
        <a:blipFill rotWithShape="0">
          <a:blip xmlns:r="http://schemas.openxmlformats.org/officeDocument/2006/relationships" r:embed="rId1"/>
          <a:stretch>
            <a:fillRect/>
          </a:stretch>
        </a:blipFill>
        <a:ln w="6350" cap="flat" cmpd="sng" algn="ctr">
          <a:solidFill>
            <a:schemeClr val="accent5">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975311A0-1439-46E2-8E1D-CB01AD834F95}">
      <dsp:nvSpPr>
        <dsp:cNvPr id="0" name=""/>
        <dsp:cNvSpPr/>
      </dsp:nvSpPr>
      <dsp:spPr>
        <a:xfrm>
          <a:off x="860040" y="1314458"/>
          <a:ext cx="6147945" cy="657229"/>
        </a:xfrm>
        <a:prstGeom prst="rect">
          <a:avLst/>
        </a:prstGeom>
        <a:gradFill rotWithShape="0">
          <a:gsLst>
            <a:gs pos="0">
              <a:schemeClr val="accent5">
                <a:hueOff val="-1469746"/>
                <a:satOff val="24508"/>
                <a:lumOff val="-588"/>
                <a:alphaOff val="0"/>
                <a:satMod val="103000"/>
                <a:lumMod val="102000"/>
                <a:tint val="94000"/>
              </a:schemeClr>
            </a:gs>
            <a:gs pos="50000">
              <a:schemeClr val="accent5">
                <a:hueOff val="-1469746"/>
                <a:satOff val="24508"/>
                <a:lumOff val="-588"/>
                <a:alphaOff val="0"/>
                <a:satMod val="110000"/>
                <a:lumMod val="100000"/>
                <a:shade val="100000"/>
              </a:schemeClr>
            </a:gs>
            <a:gs pos="100000">
              <a:schemeClr val="accent5">
                <a:hueOff val="-1469746"/>
                <a:satOff val="24508"/>
                <a:lumOff val="-588"/>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21676" tIns="76200" rIns="76200" bIns="76200" numCol="1" spcCol="1270" anchor="ctr" anchorCtr="0">
          <a:noAutofit/>
        </a:bodyPr>
        <a:lstStyle/>
        <a:p>
          <a:pPr marL="0" lvl="0" indent="0" algn="l" defTabSz="1333500">
            <a:lnSpc>
              <a:spcPct val="90000"/>
            </a:lnSpc>
            <a:spcBef>
              <a:spcPct val="0"/>
            </a:spcBef>
            <a:spcAft>
              <a:spcPct val="35000"/>
            </a:spcAft>
            <a:buNone/>
          </a:pPr>
          <a:r>
            <a:rPr lang="en-US" sz="3000" kern="1200">
              <a:latin typeface="Calibri" panose="020F0502020204030204" pitchFamily="34" charset="0"/>
              <a:cs typeface="Calibri" panose="020F0502020204030204" pitchFamily="34" charset="0"/>
            </a:rPr>
            <a:t>Step 2: Strategic Plan Review</a:t>
          </a:r>
        </a:p>
      </dsp:txBody>
      <dsp:txXfrm>
        <a:off x="860040" y="1314458"/>
        <a:ext cx="6147945" cy="657229"/>
      </dsp:txXfrm>
    </dsp:sp>
    <dsp:sp modelId="{C62BC85C-B34C-4F35-85DD-EF9C4FBEF2CF}">
      <dsp:nvSpPr>
        <dsp:cNvPr id="0" name=""/>
        <dsp:cNvSpPr/>
      </dsp:nvSpPr>
      <dsp:spPr>
        <a:xfrm>
          <a:off x="449271" y="1232304"/>
          <a:ext cx="821536" cy="821536"/>
        </a:xfrm>
        <a:prstGeom prst="ellipse">
          <a:avLst/>
        </a:prstGeom>
        <a:blipFill rotWithShape="0">
          <a:blip xmlns:r="http://schemas.openxmlformats.org/officeDocument/2006/relationships" r:embed="rId1"/>
          <a:stretch>
            <a:fillRect/>
          </a:stretch>
        </a:blipFill>
        <a:ln w="6350" cap="flat" cmpd="sng" algn="ctr">
          <a:solidFill>
            <a:schemeClr val="accent5">
              <a:hueOff val="-1469746"/>
              <a:satOff val="24508"/>
              <a:lumOff val="-588"/>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5A4A04A5-4D00-4442-97C2-694047FE6AAC}">
      <dsp:nvSpPr>
        <dsp:cNvPr id="0" name=""/>
        <dsp:cNvSpPr/>
      </dsp:nvSpPr>
      <dsp:spPr>
        <a:xfrm>
          <a:off x="860040" y="2111772"/>
          <a:ext cx="6147945" cy="1034629"/>
        </a:xfrm>
        <a:prstGeom prst="rect">
          <a:avLst/>
        </a:prstGeom>
        <a:gradFill rotWithShape="0">
          <a:gsLst>
            <a:gs pos="0">
              <a:schemeClr val="accent5">
                <a:hueOff val="-2939492"/>
                <a:satOff val="49016"/>
                <a:lumOff val="-1176"/>
                <a:alphaOff val="0"/>
                <a:satMod val="103000"/>
                <a:lumMod val="102000"/>
                <a:tint val="94000"/>
              </a:schemeClr>
            </a:gs>
            <a:gs pos="50000">
              <a:schemeClr val="accent5">
                <a:hueOff val="-2939492"/>
                <a:satOff val="49016"/>
                <a:lumOff val="-1176"/>
                <a:alphaOff val="0"/>
                <a:satMod val="110000"/>
                <a:lumMod val="100000"/>
                <a:shade val="100000"/>
              </a:schemeClr>
            </a:gs>
            <a:gs pos="100000">
              <a:schemeClr val="accent5">
                <a:hueOff val="-2939492"/>
                <a:satOff val="49016"/>
                <a:lumOff val="-1176"/>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21676" tIns="76200" rIns="76200" bIns="76200" numCol="1" spcCol="1270" anchor="ctr" anchorCtr="0">
          <a:noAutofit/>
        </a:bodyPr>
        <a:lstStyle/>
        <a:p>
          <a:pPr marL="1200150" lvl="0" indent="-1200150" algn="l" defTabSz="1333500">
            <a:lnSpc>
              <a:spcPct val="100000"/>
            </a:lnSpc>
            <a:spcBef>
              <a:spcPct val="0"/>
            </a:spcBef>
            <a:spcAft>
              <a:spcPts val="0"/>
            </a:spcAft>
            <a:buNone/>
          </a:pPr>
          <a:r>
            <a:rPr lang="en-US" sz="3000" kern="1200">
              <a:latin typeface="Calibri" panose="020F0502020204030204" pitchFamily="34" charset="0"/>
              <a:cs typeface="Calibri" panose="020F0502020204030204" pitchFamily="34" charset="0"/>
            </a:rPr>
            <a:t>Step 3: Budget Parameters</a:t>
          </a:r>
        </a:p>
        <a:p>
          <a:pPr marL="1314450" lvl="0" indent="-171450" algn="l" defTabSz="1333500">
            <a:lnSpc>
              <a:spcPct val="100000"/>
            </a:lnSpc>
            <a:spcBef>
              <a:spcPct val="0"/>
            </a:spcBef>
            <a:spcAft>
              <a:spcPts val="0"/>
            </a:spcAft>
            <a:buNone/>
          </a:pPr>
          <a:r>
            <a:rPr lang="en-US" sz="3000" kern="1200">
              <a:latin typeface="Calibri" panose="020F0502020204030204" pitchFamily="34" charset="0"/>
              <a:cs typeface="Calibri" panose="020F0502020204030204" pitchFamily="34" charset="0"/>
            </a:rPr>
            <a:t>(Strategic Priorities)</a:t>
          </a:r>
        </a:p>
      </dsp:txBody>
      <dsp:txXfrm>
        <a:off x="860040" y="2111772"/>
        <a:ext cx="6147945" cy="1034629"/>
      </dsp:txXfrm>
    </dsp:sp>
    <dsp:sp modelId="{75410455-6758-4137-A48C-492062AAE167}">
      <dsp:nvSpPr>
        <dsp:cNvPr id="0" name=""/>
        <dsp:cNvSpPr/>
      </dsp:nvSpPr>
      <dsp:spPr>
        <a:xfrm>
          <a:off x="449271" y="2218319"/>
          <a:ext cx="821536" cy="821536"/>
        </a:xfrm>
        <a:prstGeom prst="ellipse">
          <a:avLst/>
        </a:prstGeom>
        <a:blipFill rotWithShape="0">
          <a:blip xmlns:r="http://schemas.openxmlformats.org/officeDocument/2006/relationships" r:embed="rId1"/>
          <a:stretch>
            <a:fillRect/>
          </a:stretch>
        </a:blipFill>
        <a:ln w="6350" cap="flat" cmpd="sng" algn="ctr">
          <a:solidFill>
            <a:schemeClr val="accent5">
              <a:hueOff val="-2939492"/>
              <a:satOff val="49016"/>
              <a:lumOff val="-1176"/>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23AE5678-694C-4451-A071-1DA6A8872D1A}">
      <dsp:nvSpPr>
        <dsp:cNvPr id="0" name=""/>
        <dsp:cNvSpPr/>
      </dsp:nvSpPr>
      <dsp:spPr>
        <a:xfrm>
          <a:off x="483235" y="3286487"/>
          <a:ext cx="6524750" cy="657229"/>
        </a:xfrm>
        <a:prstGeom prst="rect">
          <a:avLst/>
        </a:prstGeom>
        <a:gradFill rotWithShape="0">
          <a:gsLst>
            <a:gs pos="0">
              <a:schemeClr val="accent5">
                <a:hueOff val="-4409238"/>
                <a:satOff val="73524"/>
                <a:lumOff val="-1764"/>
                <a:alphaOff val="0"/>
                <a:satMod val="103000"/>
                <a:lumMod val="102000"/>
                <a:tint val="94000"/>
              </a:schemeClr>
            </a:gs>
            <a:gs pos="50000">
              <a:schemeClr val="accent5">
                <a:hueOff val="-4409238"/>
                <a:satOff val="73524"/>
                <a:lumOff val="-1764"/>
                <a:alphaOff val="0"/>
                <a:satMod val="110000"/>
                <a:lumMod val="100000"/>
                <a:shade val="100000"/>
              </a:schemeClr>
            </a:gs>
            <a:gs pos="100000">
              <a:schemeClr val="accent5">
                <a:hueOff val="-4409238"/>
                <a:satOff val="73524"/>
                <a:lumOff val="-1764"/>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21676" tIns="76200" rIns="76200" bIns="76200" numCol="1" spcCol="1270" anchor="ctr" anchorCtr="0">
          <a:noAutofit/>
        </a:bodyPr>
        <a:lstStyle/>
        <a:p>
          <a:pPr marL="0" lvl="0" indent="0" algn="l" defTabSz="1333500">
            <a:lnSpc>
              <a:spcPct val="90000"/>
            </a:lnSpc>
            <a:spcBef>
              <a:spcPct val="0"/>
            </a:spcBef>
            <a:spcAft>
              <a:spcPct val="35000"/>
            </a:spcAft>
            <a:buNone/>
          </a:pPr>
          <a:r>
            <a:rPr lang="en-US" sz="3000" kern="1200">
              <a:latin typeface="Calibri" panose="020F0502020204030204" pitchFamily="34" charset="0"/>
              <a:cs typeface="Calibri" panose="020F0502020204030204" pitchFamily="34" charset="0"/>
            </a:rPr>
            <a:t>Step 4: Budget Choices</a:t>
          </a:r>
        </a:p>
      </dsp:txBody>
      <dsp:txXfrm>
        <a:off x="483235" y="3286487"/>
        <a:ext cx="6524750" cy="657229"/>
      </dsp:txXfrm>
    </dsp:sp>
    <dsp:sp modelId="{A98F9A17-EE34-4534-B6D3-B3E4A48124DD}">
      <dsp:nvSpPr>
        <dsp:cNvPr id="0" name=""/>
        <dsp:cNvSpPr/>
      </dsp:nvSpPr>
      <dsp:spPr>
        <a:xfrm>
          <a:off x="0" y="3149159"/>
          <a:ext cx="821536" cy="821536"/>
        </a:xfrm>
        <a:prstGeom prst="ellipse">
          <a:avLst/>
        </a:prstGeom>
        <a:blipFill rotWithShape="0">
          <a:blip xmlns:r="http://schemas.openxmlformats.org/officeDocument/2006/relationships" r:embed="rId2"/>
          <a:stretch>
            <a:fillRect/>
          </a:stretch>
        </a:blipFill>
        <a:ln w="6350" cap="flat" cmpd="sng" algn="ctr">
          <a:solidFill>
            <a:schemeClr val="accent5">
              <a:hueOff val="-4409238"/>
              <a:satOff val="73524"/>
              <a:lumOff val="-1764"/>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9F55C4-EF77-4B54-A769-DDA99148F578}">
      <dsp:nvSpPr>
        <dsp:cNvPr id="0" name=""/>
        <dsp:cNvSpPr/>
      </dsp:nvSpPr>
      <dsp:spPr>
        <a:xfrm rot="5400000">
          <a:off x="255178" y="1901020"/>
          <a:ext cx="762799" cy="1269281"/>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91B35EE-E2D6-4A65-85DB-E65F9D4FF12C}">
      <dsp:nvSpPr>
        <dsp:cNvPr id="0" name=""/>
        <dsp:cNvSpPr/>
      </dsp:nvSpPr>
      <dsp:spPr>
        <a:xfrm>
          <a:off x="127848" y="2280262"/>
          <a:ext cx="1145914" cy="10044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solidFill>
                <a:schemeClr val="tx1"/>
              </a:solidFill>
            </a:rPr>
            <a:t>Step 1                             </a:t>
          </a:r>
          <a:r>
            <a:rPr lang="en-US" sz="1400" kern="1200"/>
            <a:t>Review </a:t>
          </a:r>
          <a:r>
            <a:rPr lang="en-US" sz="1400" b="0" kern="1200">
              <a:solidFill>
                <a:schemeClr val="tx1"/>
              </a:solidFill>
            </a:rPr>
            <a:t>and Update </a:t>
          </a:r>
          <a:r>
            <a:rPr lang="en-US" sz="1400" kern="1200"/>
            <a:t>Strategic Plan</a:t>
          </a:r>
        </a:p>
      </dsp:txBody>
      <dsp:txXfrm>
        <a:off x="127848" y="2280262"/>
        <a:ext cx="1145914" cy="1004461"/>
      </dsp:txXfrm>
    </dsp:sp>
    <dsp:sp modelId="{BF36F651-9306-4FAE-98A3-35BD65F0CE8C}">
      <dsp:nvSpPr>
        <dsp:cNvPr id="0" name=""/>
        <dsp:cNvSpPr/>
      </dsp:nvSpPr>
      <dsp:spPr>
        <a:xfrm>
          <a:off x="1057552" y="1807575"/>
          <a:ext cx="216210" cy="216210"/>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5CEE06-ECFF-44EC-86F7-4C6E9CF188F5}">
      <dsp:nvSpPr>
        <dsp:cNvPr id="0" name=""/>
        <dsp:cNvSpPr/>
      </dsp:nvSpPr>
      <dsp:spPr>
        <a:xfrm rot="5400000">
          <a:off x="1658001" y="1553890"/>
          <a:ext cx="762799" cy="1269281"/>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8B40589-00D1-4838-8AD8-123CD845CC3A}">
      <dsp:nvSpPr>
        <dsp:cNvPr id="0" name=""/>
        <dsp:cNvSpPr/>
      </dsp:nvSpPr>
      <dsp:spPr>
        <a:xfrm>
          <a:off x="1530671" y="1933132"/>
          <a:ext cx="1145914" cy="10044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solidFill>
                <a:schemeClr val="tx1"/>
              </a:solidFill>
            </a:rPr>
            <a:t>Step 2 </a:t>
          </a:r>
          <a:r>
            <a:rPr lang="en-US" sz="1400" b="0" kern="1200">
              <a:solidFill>
                <a:schemeClr val="tx1"/>
              </a:solidFill>
            </a:rPr>
            <a:t>P</a:t>
          </a:r>
          <a:r>
            <a:rPr lang="en-US" sz="1400" b="0" kern="1200"/>
            <a:t>ri</a:t>
          </a:r>
          <a:r>
            <a:rPr lang="en-US" sz="1400" kern="1200"/>
            <a:t>ncipals: Workshop   FY 25 Budget</a:t>
          </a:r>
        </a:p>
        <a:p>
          <a:pPr marL="0" lvl="0" indent="0" algn="l" defTabSz="711200">
            <a:lnSpc>
              <a:spcPct val="90000"/>
            </a:lnSpc>
            <a:spcBef>
              <a:spcPct val="0"/>
            </a:spcBef>
            <a:spcAft>
              <a:spcPct val="35000"/>
            </a:spcAft>
            <a:buNone/>
          </a:pPr>
          <a:r>
            <a:rPr lang="en-US" sz="1200" kern="1200">
              <a:solidFill>
                <a:srgbClr val="FF0000"/>
              </a:solidFill>
              <a:latin typeface="Calibri" panose="020F0502020204030204" pitchFamily="34" charset="0"/>
              <a:ea typeface="Calibri" panose="020F0502020204030204" pitchFamily="34" charset="0"/>
              <a:cs typeface="Times New Roman" panose="02020603050405020304" pitchFamily="18" charset="0"/>
            </a:rPr>
            <a:t>January 17 </a:t>
          </a:r>
          <a:r>
            <a:rPr lang="en-US" sz="1200" kern="1200" baseline="30000">
              <a:solidFill>
                <a:srgbClr val="FF0000"/>
              </a:solidFill>
              <a:latin typeface="Calibri" panose="020F0502020204030204" pitchFamily="34" charset="0"/>
              <a:ea typeface="Calibri" panose="020F0502020204030204" pitchFamily="34" charset="0"/>
              <a:cs typeface="Times New Roman" panose="02020603050405020304" pitchFamily="18" charset="0"/>
            </a:rPr>
            <a:t> </a:t>
          </a:r>
          <a:endParaRPr lang="en-US" sz="1200" kern="1200">
            <a:solidFill>
              <a:srgbClr val="FF0000"/>
            </a:solidFill>
          </a:endParaRPr>
        </a:p>
      </dsp:txBody>
      <dsp:txXfrm>
        <a:off x="1530671" y="1933132"/>
        <a:ext cx="1145914" cy="1004461"/>
      </dsp:txXfrm>
    </dsp:sp>
    <dsp:sp modelId="{CF777F59-7D55-4DCB-9264-A6427EA7C9F7}">
      <dsp:nvSpPr>
        <dsp:cNvPr id="0" name=""/>
        <dsp:cNvSpPr/>
      </dsp:nvSpPr>
      <dsp:spPr>
        <a:xfrm>
          <a:off x="2460375" y="1460445"/>
          <a:ext cx="216210" cy="216210"/>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F28D42-0F29-47D9-9B3E-DF943D18FA80}">
      <dsp:nvSpPr>
        <dsp:cNvPr id="0" name=""/>
        <dsp:cNvSpPr/>
      </dsp:nvSpPr>
      <dsp:spPr>
        <a:xfrm rot="5400000">
          <a:off x="3060825" y="1206760"/>
          <a:ext cx="762799" cy="1269281"/>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1F39AB-3E94-413F-B395-2CF4CF9063BE}">
      <dsp:nvSpPr>
        <dsp:cNvPr id="0" name=""/>
        <dsp:cNvSpPr/>
      </dsp:nvSpPr>
      <dsp:spPr>
        <a:xfrm>
          <a:off x="2933494" y="1586002"/>
          <a:ext cx="1145914" cy="10044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solidFill>
                <a:schemeClr val="tx1"/>
              </a:solidFill>
            </a:rPr>
            <a:t>Step 3              </a:t>
          </a:r>
          <a:r>
            <a:rPr lang="en-US" sz="1400" kern="1200"/>
            <a:t>GO Team Initial Budget Session</a:t>
          </a:r>
        </a:p>
        <a:p>
          <a:pPr marL="0" lvl="0" indent="0" algn="l" defTabSz="711200" rtl="0">
            <a:lnSpc>
              <a:spcPct val="90000"/>
            </a:lnSpc>
            <a:spcBef>
              <a:spcPct val="0"/>
            </a:spcBef>
            <a:spcAft>
              <a:spcPct val="35000"/>
            </a:spcAft>
            <a:buNone/>
          </a:pPr>
          <a:r>
            <a:rPr lang="en-US" sz="1200" kern="1200">
              <a:solidFill>
                <a:srgbClr val="FF0000"/>
              </a:solidFill>
            </a:rPr>
            <a:t>January 17 – </a:t>
          </a:r>
          <a:r>
            <a:rPr lang="en-US" sz="1200" kern="1200">
              <a:solidFill>
                <a:srgbClr val="FF0000"/>
              </a:solidFill>
              <a:latin typeface="Calibri"/>
            </a:rPr>
            <a:t>early February</a:t>
          </a:r>
        </a:p>
        <a:p>
          <a:pPr marL="0" lvl="0" indent="0" algn="l" defTabSz="711200">
            <a:lnSpc>
              <a:spcPct val="90000"/>
            </a:lnSpc>
            <a:spcBef>
              <a:spcPct val="0"/>
            </a:spcBef>
            <a:spcAft>
              <a:spcPct val="35000"/>
            </a:spcAft>
            <a:buNone/>
          </a:pPr>
          <a:r>
            <a:rPr lang="en-US" sz="1200" kern="1200">
              <a:solidFill>
                <a:srgbClr val="FF0000"/>
              </a:solidFill>
              <a:latin typeface="Calibri"/>
            </a:rPr>
            <a:t> </a:t>
          </a:r>
          <a:endParaRPr lang="en-US" sz="1200" kern="1200"/>
        </a:p>
      </dsp:txBody>
      <dsp:txXfrm>
        <a:off x="2933494" y="1586002"/>
        <a:ext cx="1145914" cy="1004461"/>
      </dsp:txXfrm>
    </dsp:sp>
    <dsp:sp modelId="{0B6A4153-48F2-495A-8F36-EF367C3A1F65}">
      <dsp:nvSpPr>
        <dsp:cNvPr id="0" name=""/>
        <dsp:cNvSpPr/>
      </dsp:nvSpPr>
      <dsp:spPr>
        <a:xfrm>
          <a:off x="3863199" y="1113315"/>
          <a:ext cx="216210" cy="216210"/>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FBF0191-82AE-4B85-AB7D-420573696E44}">
      <dsp:nvSpPr>
        <dsp:cNvPr id="0" name=""/>
        <dsp:cNvSpPr/>
      </dsp:nvSpPr>
      <dsp:spPr>
        <a:xfrm rot="5400000">
          <a:off x="4463648" y="795265"/>
          <a:ext cx="762799" cy="1269281"/>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607999D-1219-4E19-B4D8-80FBD9B53FC0}">
      <dsp:nvSpPr>
        <dsp:cNvPr id="0" name=""/>
        <dsp:cNvSpPr/>
      </dsp:nvSpPr>
      <dsp:spPr>
        <a:xfrm>
          <a:off x="4329207" y="1186620"/>
          <a:ext cx="1277683" cy="11331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solidFill>
                <a:schemeClr val="tx1"/>
              </a:solidFill>
            </a:rPr>
            <a:t>Step 4         </a:t>
          </a:r>
          <a:r>
            <a:rPr lang="en-US" sz="1400" kern="1200"/>
            <a:t> Principals: Associate Supt. Discussions and Review</a:t>
          </a:r>
        </a:p>
        <a:p>
          <a:pPr marL="0" lvl="0" indent="0" algn="l" defTabSz="711200">
            <a:lnSpc>
              <a:spcPct val="90000"/>
            </a:lnSpc>
            <a:spcBef>
              <a:spcPct val="0"/>
            </a:spcBef>
            <a:spcAft>
              <a:spcPct val="35000"/>
            </a:spcAft>
            <a:buNone/>
          </a:pPr>
          <a:r>
            <a:rPr lang="en-US" sz="1200" kern="1200">
              <a:solidFill>
                <a:srgbClr val="FF0000"/>
              </a:solidFill>
              <a:latin typeface="Calibri" panose="020F0502020204030204" pitchFamily="34" charset="0"/>
              <a:ea typeface="Times New Roman" panose="02020603050405020304" pitchFamily="18" charset="0"/>
              <a:cs typeface="Times New Roman" panose="02020603050405020304" pitchFamily="18" charset="0"/>
            </a:rPr>
            <a:t>February</a:t>
          </a:r>
          <a:r>
            <a:rPr lang="en-US" sz="1200" kern="1200">
              <a:solidFill>
                <a:srgbClr val="FF0000"/>
              </a:solidFill>
              <a:latin typeface="Calibri" panose="020F0502020204030204" pitchFamily="34" charset="0"/>
              <a:cs typeface="Times New Roman" panose="02020603050405020304" pitchFamily="18" charset="0"/>
            </a:rPr>
            <a:t> (supports needed, specific challenges, coaching)</a:t>
          </a:r>
          <a:endParaRPr lang="en-US" sz="1200" kern="1200">
            <a:solidFill>
              <a:srgbClr val="FF0000"/>
            </a:solidFill>
          </a:endParaRPr>
        </a:p>
      </dsp:txBody>
      <dsp:txXfrm>
        <a:off x="4329207" y="1186620"/>
        <a:ext cx="1277683" cy="1133193"/>
      </dsp:txXfrm>
    </dsp:sp>
    <dsp:sp modelId="{14D6D005-BE49-4BAB-95C3-4B8C975E012F}">
      <dsp:nvSpPr>
        <dsp:cNvPr id="0" name=""/>
        <dsp:cNvSpPr/>
      </dsp:nvSpPr>
      <dsp:spPr>
        <a:xfrm>
          <a:off x="5266022" y="701819"/>
          <a:ext cx="216210" cy="216210"/>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0FDA0B3-F01D-4F1B-9F9A-6225954E5703}">
      <dsp:nvSpPr>
        <dsp:cNvPr id="0" name=""/>
        <dsp:cNvSpPr/>
      </dsp:nvSpPr>
      <dsp:spPr>
        <a:xfrm rot="5400000">
          <a:off x="5866471" y="448135"/>
          <a:ext cx="762799" cy="1269281"/>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06A2E6F-C869-44E6-99A4-DF2204F37ADC}">
      <dsp:nvSpPr>
        <dsp:cNvPr id="0" name=""/>
        <dsp:cNvSpPr/>
      </dsp:nvSpPr>
      <dsp:spPr>
        <a:xfrm>
          <a:off x="5739141" y="827376"/>
          <a:ext cx="1145914" cy="10044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9070" tIns="179070" rIns="179070" bIns="179070" numCol="1" spcCol="1270" anchor="t" anchorCtr="0">
          <a:noAutofit/>
        </a:bodyPr>
        <a:lstStyle/>
        <a:p>
          <a:pPr marL="0" lvl="0" indent="0" algn="l" defTabSz="2089150">
            <a:lnSpc>
              <a:spcPct val="90000"/>
            </a:lnSpc>
            <a:spcBef>
              <a:spcPct val="0"/>
            </a:spcBef>
            <a:spcAft>
              <a:spcPct val="35000"/>
            </a:spcAft>
            <a:buNone/>
          </a:pPr>
          <a:endParaRPr lang="en-US" sz="4700" kern="1200"/>
        </a:p>
      </dsp:txBody>
      <dsp:txXfrm>
        <a:off x="5739141" y="827376"/>
        <a:ext cx="1145914" cy="1004461"/>
      </dsp:txXfrm>
    </dsp:sp>
    <dsp:sp modelId="{83CE1626-AB3F-41DF-AF17-CD304E816755}">
      <dsp:nvSpPr>
        <dsp:cNvPr id="0" name=""/>
        <dsp:cNvSpPr/>
      </dsp:nvSpPr>
      <dsp:spPr>
        <a:xfrm>
          <a:off x="6668845" y="354689"/>
          <a:ext cx="216210" cy="216210"/>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4CD74FB-0076-48E4-A550-69AC7C4860B0}">
      <dsp:nvSpPr>
        <dsp:cNvPr id="0" name=""/>
        <dsp:cNvSpPr/>
      </dsp:nvSpPr>
      <dsp:spPr>
        <a:xfrm rot="5400000">
          <a:off x="7269294" y="101005"/>
          <a:ext cx="762799" cy="1269281"/>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815C9C2-7172-49B5-AAA4-580ECA3DFE29}">
      <dsp:nvSpPr>
        <dsp:cNvPr id="0" name=""/>
        <dsp:cNvSpPr/>
      </dsp:nvSpPr>
      <dsp:spPr>
        <a:xfrm>
          <a:off x="7151561" y="438270"/>
          <a:ext cx="1305964" cy="10044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t>Step 6               </a:t>
          </a:r>
          <a:r>
            <a:rPr lang="en-US" sz="1400" b="0" kern="1200">
              <a:latin typeface="+mn-lt"/>
            </a:rPr>
            <a:t>Principals:</a:t>
          </a:r>
          <a:r>
            <a:rPr lang="en-US" sz="1600" b="1" kern="1200"/>
            <a:t> </a:t>
          </a:r>
          <a:r>
            <a:rPr lang="en-US" sz="1400" b="0" kern="1200">
              <a:solidFill>
                <a:schemeClr val="tx1"/>
              </a:solidFill>
            </a:rPr>
            <a:t>HR Staffing Conferences Begin</a:t>
          </a:r>
        </a:p>
        <a:p>
          <a:pPr marL="0" lvl="0" indent="0" algn="l" defTabSz="711200">
            <a:lnSpc>
              <a:spcPct val="90000"/>
            </a:lnSpc>
            <a:spcBef>
              <a:spcPct val="0"/>
            </a:spcBef>
            <a:spcAft>
              <a:spcPct val="35000"/>
            </a:spcAft>
            <a:buNone/>
          </a:pPr>
          <a:r>
            <a:rPr lang="en-US" sz="1200" kern="1200">
              <a:solidFill>
                <a:srgbClr val="FF0000"/>
              </a:solidFill>
              <a:latin typeface="Calibri" panose="020F0502020204030204" pitchFamily="34" charset="0"/>
              <a:ea typeface="Times New Roman" panose="02020603050405020304" pitchFamily="18" charset="0"/>
              <a:cs typeface="Times New Roman" panose="02020603050405020304" pitchFamily="18" charset="0"/>
            </a:rPr>
            <a:t>Late February  – Early March   </a:t>
          </a:r>
          <a:endParaRPr lang="en-US" sz="1200" kern="1200">
            <a:solidFill>
              <a:srgbClr val="FF0000"/>
            </a:solidFill>
          </a:endParaRPr>
        </a:p>
      </dsp:txBody>
      <dsp:txXfrm>
        <a:off x="7151561" y="438270"/>
        <a:ext cx="1305964" cy="1004461"/>
      </dsp:txXfrm>
    </dsp:sp>
    <dsp:sp modelId="{8A8BDF46-5CD7-4385-AD19-1595B30DFB05}">
      <dsp:nvSpPr>
        <dsp:cNvPr id="0" name=""/>
        <dsp:cNvSpPr/>
      </dsp:nvSpPr>
      <dsp:spPr>
        <a:xfrm>
          <a:off x="8071668" y="7559"/>
          <a:ext cx="216210" cy="216210"/>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A1A3D19-1A7E-45DE-8891-BC02139E754B}">
      <dsp:nvSpPr>
        <dsp:cNvPr id="0" name=""/>
        <dsp:cNvSpPr/>
      </dsp:nvSpPr>
      <dsp:spPr>
        <a:xfrm rot="5400000">
          <a:off x="8672117" y="-246124"/>
          <a:ext cx="762799" cy="1269281"/>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BFC99F0-AC0E-4E80-8864-5ADBF875329D}">
      <dsp:nvSpPr>
        <dsp:cNvPr id="0" name=""/>
        <dsp:cNvSpPr/>
      </dsp:nvSpPr>
      <dsp:spPr>
        <a:xfrm>
          <a:off x="8545108" y="75762"/>
          <a:ext cx="1145914" cy="10044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solidFill>
                <a:schemeClr val="tx1"/>
              </a:solidFill>
            </a:rPr>
            <a:t>Step 7      </a:t>
          </a:r>
          <a:r>
            <a:rPr lang="en-US" sz="1400" kern="1200"/>
            <a:t>GO Team Final Budget Approval Meeting</a:t>
          </a:r>
        </a:p>
        <a:p>
          <a:pPr marL="0" lvl="0" indent="0" algn="l" defTabSz="711200">
            <a:lnSpc>
              <a:spcPct val="90000"/>
            </a:lnSpc>
            <a:spcBef>
              <a:spcPct val="0"/>
            </a:spcBef>
            <a:spcAft>
              <a:spcPct val="35000"/>
            </a:spcAft>
            <a:buNone/>
          </a:pPr>
          <a:r>
            <a:rPr lang="en-US" sz="1200" kern="1200">
              <a:solidFill>
                <a:srgbClr val="FF0000"/>
              </a:solidFill>
              <a:latin typeface="Calibri" panose="020F0502020204030204" pitchFamily="34" charset="0"/>
              <a:ea typeface="Times New Roman" panose="02020603050405020304" pitchFamily="18" charset="0"/>
              <a:cs typeface="Times New Roman" panose="02020603050405020304" pitchFamily="18" charset="0"/>
            </a:rPr>
            <a:t>Budgets Approved by  March 15</a:t>
          </a:r>
          <a:endParaRPr lang="en-US" sz="1200" b="1" kern="1200">
            <a:solidFill>
              <a:srgbClr val="FF0000"/>
            </a:solidFill>
          </a:endParaRPr>
        </a:p>
      </dsp:txBody>
      <dsp:txXfrm>
        <a:off x="8545108" y="75762"/>
        <a:ext cx="1145914" cy="100446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934C76-2C4B-46C5-BE43-78B0EA8D3112}">
      <dsp:nvSpPr>
        <dsp:cNvPr id="0" name=""/>
        <dsp:cNvSpPr/>
      </dsp:nvSpPr>
      <dsp:spPr>
        <a:xfrm rot="5400000">
          <a:off x="5648159" y="-1878006"/>
          <a:ext cx="2001223" cy="6257666"/>
        </a:xfrm>
        <a:prstGeom prst="round2Same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US" sz="1700" kern="1200"/>
            <a:t>Are new positions and/or resources included in the budget to address our major priorities? </a:t>
          </a:r>
        </a:p>
        <a:p>
          <a:pPr marL="171450" lvl="1" indent="-171450" algn="l" defTabSz="755650">
            <a:lnSpc>
              <a:spcPct val="90000"/>
            </a:lnSpc>
            <a:spcBef>
              <a:spcPct val="0"/>
            </a:spcBef>
            <a:spcAft>
              <a:spcPct val="15000"/>
            </a:spcAft>
            <a:buChar char="•"/>
          </a:pPr>
          <a:r>
            <a:rPr lang="en-US" sz="1700" kern="1200"/>
            <a:t>Do we know (as a team) the plan to support implementation of these priorities beyond the budget (ex. What strategies will be implemented)? </a:t>
          </a:r>
        </a:p>
        <a:p>
          <a:pPr marL="171450" lvl="1" indent="-171450" algn="l" defTabSz="755650">
            <a:lnSpc>
              <a:spcPct val="90000"/>
            </a:lnSpc>
            <a:spcBef>
              <a:spcPct val="0"/>
            </a:spcBef>
            <a:spcAft>
              <a:spcPct val="15000"/>
            </a:spcAft>
            <a:buChar char="•"/>
          </a:pPr>
          <a:r>
            <a:rPr lang="en-US" sz="1700" kern="1200"/>
            <a:t>What tradeoffs are being made in order to support these priorities? </a:t>
          </a:r>
        </a:p>
      </dsp:txBody>
      <dsp:txXfrm rot="-5400000">
        <a:off x="3519938" y="347907"/>
        <a:ext cx="6159974" cy="1805839"/>
      </dsp:txXfrm>
    </dsp:sp>
    <dsp:sp modelId="{F36A9E33-9AA5-4D82-8807-9474CFA8E235}">
      <dsp:nvSpPr>
        <dsp:cNvPr id="0" name=""/>
        <dsp:cNvSpPr/>
      </dsp:nvSpPr>
      <dsp:spPr>
        <a:xfrm>
          <a:off x="0" y="62"/>
          <a:ext cx="3519937" cy="250152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marL="0" lvl="0" indent="0" algn="ctr" defTabSz="1333500">
            <a:lnSpc>
              <a:spcPct val="90000"/>
            </a:lnSpc>
            <a:spcBef>
              <a:spcPct val="0"/>
            </a:spcBef>
            <a:spcAft>
              <a:spcPct val="35000"/>
            </a:spcAft>
            <a:buNone/>
          </a:pPr>
          <a:r>
            <a:rPr lang="en-US" sz="3000" kern="1200"/>
            <a:t>Are our school’s priorities (from your strategic plan) reflected in this budget? </a:t>
          </a:r>
        </a:p>
      </dsp:txBody>
      <dsp:txXfrm>
        <a:off x="122115" y="122177"/>
        <a:ext cx="3275707" cy="2257299"/>
      </dsp:txXfrm>
    </dsp:sp>
    <dsp:sp modelId="{E6557417-85CE-4B88-A441-E47900AFA690}">
      <dsp:nvSpPr>
        <dsp:cNvPr id="0" name=""/>
        <dsp:cNvSpPr/>
      </dsp:nvSpPr>
      <dsp:spPr>
        <a:xfrm rot="5400000">
          <a:off x="5648159" y="748599"/>
          <a:ext cx="2001223" cy="6257666"/>
        </a:xfrm>
        <a:prstGeom prst="round2Same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US" sz="1700" kern="1200"/>
            <a:t>Cluster priorities- what staff, materials, etc. are dedicated to supporting our cluster’s priorities? </a:t>
          </a:r>
        </a:p>
        <a:p>
          <a:pPr marL="171450" lvl="1" indent="-171450" algn="l" defTabSz="755650">
            <a:lnSpc>
              <a:spcPct val="90000"/>
            </a:lnSpc>
            <a:spcBef>
              <a:spcPct val="0"/>
            </a:spcBef>
            <a:spcAft>
              <a:spcPct val="15000"/>
            </a:spcAft>
            <a:buChar char="•"/>
          </a:pPr>
          <a:r>
            <a:rPr lang="en-US" sz="1700" kern="1200"/>
            <a:t>Signature programs- what staff, materials, etc. are dedicated to supporting our signature program? </a:t>
          </a:r>
        </a:p>
        <a:p>
          <a:pPr marL="171450" lvl="1" indent="-171450" algn="l" defTabSz="755650">
            <a:lnSpc>
              <a:spcPct val="90000"/>
            </a:lnSpc>
            <a:spcBef>
              <a:spcPct val="0"/>
            </a:spcBef>
            <a:spcAft>
              <a:spcPct val="15000"/>
            </a:spcAft>
            <a:buChar char="•"/>
          </a:pPr>
          <a:r>
            <a:rPr lang="en-US" sz="1700" kern="1200"/>
            <a:t>Are there positions our school will share with another school, i.e. nurse, counselor?</a:t>
          </a:r>
        </a:p>
      </dsp:txBody>
      <dsp:txXfrm rot="-5400000">
        <a:off x="3519938" y="2974512"/>
        <a:ext cx="6159974" cy="1805839"/>
      </dsp:txXfrm>
    </dsp:sp>
    <dsp:sp modelId="{AE6AC6E9-DCD0-47EF-8FC4-1B71D18EDC0B}">
      <dsp:nvSpPr>
        <dsp:cNvPr id="0" name=""/>
        <dsp:cNvSpPr/>
      </dsp:nvSpPr>
      <dsp:spPr>
        <a:xfrm>
          <a:off x="0" y="2626668"/>
          <a:ext cx="3519937" cy="250152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marL="0" lvl="0" indent="0" algn="ctr" defTabSz="1333500">
            <a:lnSpc>
              <a:spcPct val="90000"/>
            </a:lnSpc>
            <a:spcBef>
              <a:spcPct val="0"/>
            </a:spcBef>
            <a:spcAft>
              <a:spcPct val="35000"/>
            </a:spcAft>
            <a:buNone/>
          </a:pPr>
          <a:r>
            <a:rPr lang="en-US" sz="3000" kern="1200"/>
            <a:t> How are district and cluster priorities reflected in our budget? </a:t>
          </a:r>
        </a:p>
      </dsp:txBody>
      <dsp:txXfrm>
        <a:off x="122115" y="2748783"/>
        <a:ext cx="3275707" cy="2257299"/>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 y="4"/>
            <a:ext cx="3044154" cy="467363"/>
          </a:xfrm>
          <a:prstGeom prst="rect">
            <a:avLst/>
          </a:prstGeom>
        </p:spPr>
        <p:txBody>
          <a:bodyPr vert="horz" lIns="92519" tIns="46259" rIns="92519" bIns="46259" rtlCol="0"/>
          <a:lstStyle>
            <a:lvl1pPr algn="l">
              <a:defRPr sz="1200"/>
            </a:lvl1pPr>
          </a:lstStyle>
          <a:p>
            <a:endParaRPr lang="en-US"/>
          </a:p>
        </p:txBody>
      </p:sp>
      <p:sp>
        <p:nvSpPr>
          <p:cNvPr id="3" name="Date Placeholder 2"/>
          <p:cNvSpPr>
            <a:spLocks noGrp="1"/>
          </p:cNvSpPr>
          <p:nvPr>
            <p:ph type="dt" sz="quarter" idx="1"/>
          </p:nvPr>
        </p:nvSpPr>
        <p:spPr>
          <a:xfrm>
            <a:off x="3977333" y="4"/>
            <a:ext cx="3044153" cy="467363"/>
          </a:xfrm>
          <a:prstGeom prst="rect">
            <a:avLst/>
          </a:prstGeom>
        </p:spPr>
        <p:txBody>
          <a:bodyPr vert="horz" lIns="92519" tIns="46259" rIns="92519" bIns="46259" rtlCol="0"/>
          <a:lstStyle>
            <a:lvl1pPr algn="r">
              <a:defRPr sz="1200"/>
            </a:lvl1pPr>
          </a:lstStyle>
          <a:p>
            <a:fld id="{059F52E2-F1DE-46D3-BACC-78119557B962}" type="datetimeFigureOut">
              <a:rPr lang="en-US" smtClean="0"/>
              <a:t>1/25/2024</a:t>
            </a:fld>
            <a:endParaRPr lang="en-US"/>
          </a:p>
        </p:txBody>
      </p:sp>
      <p:sp>
        <p:nvSpPr>
          <p:cNvPr id="4" name="Footer Placeholder 3"/>
          <p:cNvSpPr>
            <a:spLocks noGrp="1"/>
          </p:cNvSpPr>
          <p:nvPr>
            <p:ph type="ftr" sz="quarter" idx="2"/>
          </p:nvPr>
        </p:nvSpPr>
        <p:spPr>
          <a:xfrm>
            <a:off x="6" y="8841740"/>
            <a:ext cx="3044154" cy="467363"/>
          </a:xfrm>
          <a:prstGeom prst="rect">
            <a:avLst/>
          </a:prstGeom>
        </p:spPr>
        <p:txBody>
          <a:bodyPr vert="horz" lIns="92519" tIns="46259" rIns="92519" bIns="46259" rtlCol="0" anchor="b"/>
          <a:lstStyle>
            <a:lvl1pPr algn="l">
              <a:defRPr sz="1200"/>
            </a:lvl1pPr>
          </a:lstStyle>
          <a:p>
            <a:endParaRPr lang="en-US"/>
          </a:p>
        </p:txBody>
      </p:sp>
      <p:sp>
        <p:nvSpPr>
          <p:cNvPr id="5" name="Slide Number Placeholder 4"/>
          <p:cNvSpPr>
            <a:spLocks noGrp="1"/>
          </p:cNvSpPr>
          <p:nvPr>
            <p:ph type="sldNum" sz="quarter" idx="3"/>
          </p:nvPr>
        </p:nvSpPr>
        <p:spPr>
          <a:xfrm>
            <a:off x="3977333" y="8841740"/>
            <a:ext cx="3044153" cy="467363"/>
          </a:xfrm>
          <a:prstGeom prst="rect">
            <a:avLst/>
          </a:prstGeom>
        </p:spPr>
        <p:txBody>
          <a:bodyPr vert="horz" lIns="92519" tIns="46259" rIns="92519" bIns="46259" rtlCol="0" anchor="b"/>
          <a:lstStyle>
            <a:lvl1pPr algn="r">
              <a:defRPr sz="1200"/>
            </a:lvl1pPr>
          </a:lstStyle>
          <a:p>
            <a:fld id="{4FE15C78-6CC8-4FB4-9DD6-3BEF9917CD66}" type="slidenum">
              <a:rPr lang="en-US" smtClean="0"/>
              <a:t>‹#›</a:t>
            </a:fld>
            <a:endParaRPr lang="en-US"/>
          </a:p>
        </p:txBody>
      </p:sp>
    </p:spTree>
    <p:extLst>
      <p:ext uri="{BB962C8B-B14F-4D97-AF65-F5344CB8AC3E}">
        <p14:creationId xmlns:p14="http://schemas.microsoft.com/office/powerpoint/2010/main" val="32593470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 y="0"/>
            <a:ext cx="3043344" cy="467071"/>
          </a:xfrm>
          <a:prstGeom prst="rect">
            <a:avLst/>
          </a:prstGeom>
        </p:spPr>
        <p:txBody>
          <a:bodyPr vert="horz" lIns="93537" tIns="46768" rIns="93537" bIns="46768" rtlCol="0"/>
          <a:lstStyle>
            <a:lvl1pPr algn="l">
              <a:defRPr sz="1200"/>
            </a:lvl1pPr>
          </a:lstStyle>
          <a:p>
            <a:endParaRPr lang="en-US"/>
          </a:p>
        </p:txBody>
      </p:sp>
      <p:sp>
        <p:nvSpPr>
          <p:cNvPr id="3" name="Date Placeholder 2"/>
          <p:cNvSpPr>
            <a:spLocks noGrp="1"/>
          </p:cNvSpPr>
          <p:nvPr>
            <p:ph type="dt" idx="1"/>
          </p:nvPr>
        </p:nvSpPr>
        <p:spPr>
          <a:xfrm>
            <a:off x="3978133" y="0"/>
            <a:ext cx="3043344" cy="467071"/>
          </a:xfrm>
          <a:prstGeom prst="rect">
            <a:avLst/>
          </a:prstGeom>
        </p:spPr>
        <p:txBody>
          <a:bodyPr vert="horz" lIns="93537" tIns="46768" rIns="93537" bIns="46768" rtlCol="0"/>
          <a:lstStyle>
            <a:lvl1pPr algn="r">
              <a:defRPr sz="1200"/>
            </a:lvl1pPr>
          </a:lstStyle>
          <a:p>
            <a:fld id="{7B299F97-F58F-4790-8A4D-46307B570D7F}" type="datetimeFigureOut">
              <a:rPr lang="en-US" smtClean="0"/>
              <a:t>1/25/2024</a:t>
            </a:fld>
            <a:endParaRPr lang="en-US"/>
          </a:p>
        </p:txBody>
      </p:sp>
      <p:sp>
        <p:nvSpPr>
          <p:cNvPr id="4" name="Slide Image Placeholder 3"/>
          <p:cNvSpPr>
            <a:spLocks noGrp="1" noRot="1" noChangeAspect="1"/>
          </p:cNvSpPr>
          <p:nvPr>
            <p:ph type="sldImg" idx="2"/>
          </p:nvPr>
        </p:nvSpPr>
        <p:spPr>
          <a:xfrm>
            <a:off x="720725" y="1165225"/>
            <a:ext cx="5581650" cy="3140075"/>
          </a:xfrm>
          <a:prstGeom prst="rect">
            <a:avLst/>
          </a:prstGeom>
          <a:noFill/>
          <a:ln w="12700">
            <a:solidFill>
              <a:prstClr val="black"/>
            </a:solidFill>
          </a:ln>
        </p:spPr>
        <p:txBody>
          <a:bodyPr vert="horz" lIns="93537" tIns="46768" rIns="93537" bIns="46768" rtlCol="0" anchor="ctr"/>
          <a:lstStyle/>
          <a:p>
            <a:endParaRPr lang="en-US"/>
          </a:p>
        </p:txBody>
      </p:sp>
      <p:sp>
        <p:nvSpPr>
          <p:cNvPr id="5" name="Notes Placeholder 4"/>
          <p:cNvSpPr>
            <a:spLocks noGrp="1"/>
          </p:cNvSpPr>
          <p:nvPr>
            <p:ph type="body" sz="quarter" idx="3"/>
          </p:nvPr>
        </p:nvSpPr>
        <p:spPr>
          <a:xfrm>
            <a:off x="702311" y="4480004"/>
            <a:ext cx="5618480" cy="3665458"/>
          </a:xfrm>
          <a:prstGeom prst="rect">
            <a:avLst/>
          </a:prstGeom>
        </p:spPr>
        <p:txBody>
          <a:bodyPr vert="horz" lIns="93537" tIns="46768" rIns="93537" bIns="4676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6" y="8842034"/>
            <a:ext cx="3043344" cy="467070"/>
          </a:xfrm>
          <a:prstGeom prst="rect">
            <a:avLst/>
          </a:prstGeom>
        </p:spPr>
        <p:txBody>
          <a:bodyPr vert="horz" lIns="93537" tIns="46768" rIns="93537" bIns="46768" rtlCol="0" anchor="b"/>
          <a:lstStyle>
            <a:lvl1pPr algn="l">
              <a:defRPr sz="1200"/>
            </a:lvl1pPr>
          </a:lstStyle>
          <a:p>
            <a:endParaRPr lang="en-US"/>
          </a:p>
        </p:txBody>
      </p:sp>
      <p:sp>
        <p:nvSpPr>
          <p:cNvPr id="7" name="Slide Number Placeholder 6"/>
          <p:cNvSpPr>
            <a:spLocks noGrp="1"/>
          </p:cNvSpPr>
          <p:nvPr>
            <p:ph type="sldNum" sz="quarter" idx="5"/>
          </p:nvPr>
        </p:nvSpPr>
        <p:spPr>
          <a:xfrm>
            <a:off x="3978133" y="8842034"/>
            <a:ext cx="3043344" cy="467070"/>
          </a:xfrm>
          <a:prstGeom prst="rect">
            <a:avLst/>
          </a:prstGeom>
        </p:spPr>
        <p:txBody>
          <a:bodyPr vert="horz" lIns="93537" tIns="46768" rIns="93537" bIns="46768" rtlCol="0" anchor="b"/>
          <a:lstStyle>
            <a:lvl1pPr algn="r">
              <a:defRPr sz="1200"/>
            </a:lvl1pPr>
          </a:lstStyle>
          <a:p>
            <a:fld id="{06FECA5B-CB69-434F-96AB-1E7E18E86F8F}" type="slidenum">
              <a:rPr lang="en-US" smtClean="0"/>
              <a:t>‹#›</a:t>
            </a:fld>
            <a:endParaRPr lang="en-US"/>
          </a:p>
        </p:txBody>
      </p:sp>
    </p:spTree>
    <p:extLst>
      <p:ext uri="{BB962C8B-B14F-4D97-AF65-F5344CB8AC3E}">
        <p14:creationId xmlns:p14="http://schemas.microsoft.com/office/powerpoint/2010/main" val="2073227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r>
              <a:rPr lang="en-US"/>
              <a:t>Today I will provide an overview of the budget allocations for FY23. We will begin the work of funding the strategic priorities we agreed upon during our strategic review meeting. (IF YOU HAVE NOT DECIDED ON YOUR PRIORITIES, YOU  WILL SAY – WE WILL DECIDE ON OUR PRIORITIES AND THEN DISCUSS ALLOCATING FUNDS TO ADDRESS THOSE PRIORITIES).</a:t>
            </a:r>
          </a:p>
          <a:p>
            <a:endParaRPr lang="en-US"/>
          </a:p>
        </p:txBody>
      </p:sp>
      <p:sp>
        <p:nvSpPr>
          <p:cNvPr id="4" name="Slide Number Placeholder 3"/>
          <p:cNvSpPr>
            <a:spLocks noGrp="1"/>
          </p:cNvSpPr>
          <p:nvPr>
            <p:ph type="sldNum" sz="quarter" idx="10"/>
          </p:nvPr>
        </p:nvSpPr>
        <p:spPr/>
        <p:txBody>
          <a:bodyPr/>
          <a:lstStyle/>
          <a:p>
            <a:pPr>
              <a:defRPr/>
            </a:pPr>
            <a:fld id="{CF6EF1C6-AC7B-4EB8-BD20-260BD191BE43}" type="slidenum">
              <a:rPr lang="en-US">
                <a:solidFill>
                  <a:prstClr val="black"/>
                </a:solidFill>
              </a:rPr>
              <a:pPr>
                <a:defRPr/>
              </a:pPr>
              <a:t>3</a:t>
            </a:fld>
            <a:endParaRPr lang="en-US">
              <a:solidFill>
                <a:prstClr val="black"/>
              </a:solidFill>
            </a:endParaRPr>
          </a:p>
        </p:txBody>
      </p:sp>
    </p:spTree>
    <p:extLst>
      <p:ext uri="{BB962C8B-B14F-4D97-AF65-F5344CB8AC3E}">
        <p14:creationId xmlns:p14="http://schemas.microsoft.com/office/powerpoint/2010/main" val="3891040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r>
              <a:rPr lang="en-US"/>
              <a:t>I am passing out the definitions for these funding categories. You will see what makes up each category. Although the school’s total budget amount will not change, allocation per function may change depending on our conversations and school needs.</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FECA5B-CB69-434F-96AB-1E7E18E86F8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813968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r>
              <a:rPr lang="en-US" i="1"/>
              <a:t>Explain the pie chart and allocations</a:t>
            </a:r>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FECA5B-CB69-434F-96AB-1E7E18E86F8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017207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pPr defTabSz="925190">
              <a:defRPr/>
            </a:pPr>
            <a:r>
              <a:rPr lang="en-US"/>
              <a:t>For the next few slides, I will show you how I have allocated the budget to support our strategic priorities. </a:t>
            </a:r>
          </a:p>
          <a:p>
            <a:pPr defTabSz="925190">
              <a:defRPr/>
            </a:pPr>
            <a:endParaRPr lang="en-US"/>
          </a:p>
          <a:p>
            <a:pPr defTabSz="925190">
              <a:defRPr/>
            </a:pPr>
            <a:r>
              <a:rPr lang="en-US"/>
              <a:t>Based on our strategic priorities and funds we received, here is a break-out of the priorities, which focus area it addresses, the strategies that will be implemented, the purchase request, which funding source was used and the amount.</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FECA5B-CB69-434F-96AB-1E7E18E86F8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074738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pPr defTabSz="925190">
              <a:defRPr/>
            </a:pPr>
            <a:r>
              <a:rPr lang="en-US"/>
              <a:t>For the next few slides, I will show you how I have allocated the budget to support our strategic priorities. </a:t>
            </a:r>
          </a:p>
          <a:p>
            <a:pPr defTabSz="925190">
              <a:defRPr/>
            </a:pPr>
            <a:endParaRPr lang="en-US"/>
          </a:p>
          <a:p>
            <a:pPr defTabSz="925190">
              <a:defRPr/>
            </a:pPr>
            <a:r>
              <a:rPr lang="en-US"/>
              <a:t>Based on our strategic priorities and funds we received, here is a break-out of the priorities, which focus area it addresses, the strategies that will be implemented, the purchase request, which funding source was used and the amount.</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FECA5B-CB69-434F-96AB-1E7E18E86F8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020802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r>
              <a:rPr lang="en-US"/>
              <a:t>CHAIR - Our final task for today! Here are questions that we need to consider to ensure we have a good working draft budget. Let’s walk through them together.</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FECA5B-CB69-434F-96AB-1E7E18E86F8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272210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9"/>
        <p:cNvGrpSpPr/>
        <p:nvPr/>
      </p:nvGrpSpPr>
      <p:grpSpPr>
        <a:xfrm>
          <a:off x="0" y="0"/>
          <a:ext cx="0" cy="0"/>
          <a:chOff x="0" y="0"/>
          <a:chExt cx="0" cy="0"/>
        </a:xfrm>
      </p:grpSpPr>
      <p:sp>
        <p:nvSpPr>
          <p:cNvPr id="1090" name="Google Shape;1090;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1" name="Google Shape;1091;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pPr defTabSz="925190">
              <a:defRPr/>
            </a:pPr>
            <a:r>
              <a:rPr lang="en-US"/>
              <a:t>In</a:t>
            </a:r>
            <a:r>
              <a:rPr lang="en-US" baseline="0"/>
              <a:t> February, we will meet again to discuss</a:t>
            </a:r>
            <a:r>
              <a:rPr lang="en-US"/>
              <a:t> how the school’s budget has been allocated to support the programmatic needs and FY23 key strategic priorities. </a:t>
            </a:r>
          </a:p>
          <a:p>
            <a:endParaRPr lang="en-US"/>
          </a:p>
          <a:p>
            <a:r>
              <a:rPr lang="en-US"/>
              <a:t>If think we need to continue our budget conversations, we will schedule additional meetings. My goal is to make sure your voices are reflected in our school’s budget.</a:t>
            </a:r>
          </a:p>
          <a:p>
            <a:endParaRPr lang="en-US"/>
          </a:p>
          <a:p>
            <a:pPr lvl="0"/>
            <a:r>
              <a:rPr lang="en-US"/>
              <a:t>I will also be meeting with my Associate Superintendent, program managers and other key leaders to go over our budget and to make sure the school is meeting the standards of service and appropriately staffing.</a:t>
            </a:r>
          </a:p>
          <a:p>
            <a:pPr lvl="0"/>
            <a:endParaRPr lang="en-US"/>
          </a:p>
          <a:p>
            <a:pPr lvl="0"/>
            <a:r>
              <a:rPr lang="en-US"/>
              <a:t>During the week of Feb. 24</a:t>
            </a:r>
            <a:r>
              <a:rPr lang="en-US" baseline="30000"/>
              <a:t>th</a:t>
            </a:r>
            <a:r>
              <a:rPr lang="en-US"/>
              <a:t> -March 2</a:t>
            </a:r>
            <a:r>
              <a:rPr lang="en-US" baseline="30000"/>
              <a:t>nd</a:t>
            </a:r>
            <a:r>
              <a:rPr lang="en-US"/>
              <a:t> , HR Staffing Conferences will be held.  At this meeting, I will present my plan for staff utilization, resource distribution and plan for staffing implications.</a:t>
            </a:r>
          </a:p>
          <a:p>
            <a:pPr lvl="0"/>
            <a:endParaRPr lang="en-US"/>
          </a:p>
          <a:p>
            <a:pPr lvl="0"/>
            <a:r>
              <a:rPr lang="en-US"/>
              <a:t>We will need to approve the budget at the ________ meeting.</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FECA5B-CB69-434F-96AB-1E7E18E86F8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375077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6"/>
        <p:cNvGrpSpPr/>
        <p:nvPr/>
      </p:nvGrpSpPr>
      <p:grpSpPr>
        <a:xfrm>
          <a:off x="0" y="0"/>
          <a:ext cx="0" cy="0"/>
          <a:chOff x="0" y="0"/>
          <a:chExt cx="0" cy="0"/>
        </a:xfrm>
      </p:grpSpPr>
      <p:sp>
        <p:nvSpPr>
          <p:cNvPr id="1097" name="Google Shape;1097;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8" name="Google Shape;1098;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6981" indent="-346981">
              <a:lnSpc>
                <a:spcPct val="150000"/>
              </a:lnSpc>
              <a:buFont typeface="Symbol" panose="05050102010706020507" pitchFamily="18" charset="2"/>
              <a:buChar char=""/>
            </a:pPr>
            <a:endParaRPr lang="en-US" sz="200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defTabSz="925281">
              <a:defRPr/>
            </a:pPr>
            <a:fld id="{E68C0340-8E58-49E5-8290-EC4D182FC554}" type="slidenum">
              <a:rPr lang="en-US">
                <a:solidFill>
                  <a:prstClr val="black"/>
                </a:solidFill>
                <a:latin typeface="Calibri" panose="020F0502020204030204"/>
              </a:rPr>
              <a:pPr defTabSz="925281">
                <a:defRPr/>
              </a:pPr>
              <a:t>4</a:t>
            </a:fld>
            <a:endParaRPr lang="en-US">
              <a:solidFill>
                <a:prstClr val="black"/>
              </a:solidFill>
              <a:latin typeface="Calibri" panose="020F0502020204030204"/>
            </a:endParaRPr>
          </a:p>
        </p:txBody>
      </p:sp>
    </p:spTree>
    <p:extLst>
      <p:ext uri="{BB962C8B-B14F-4D97-AF65-F5344CB8AC3E}">
        <p14:creationId xmlns:p14="http://schemas.microsoft.com/office/powerpoint/2010/main" val="22767091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txBox="1">
            <a:spLocks noGrp="1"/>
          </p:cNvSpPr>
          <p:nvPr>
            <p:ph type="body" idx="1"/>
          </p:nvPr>
        </p:nvSpPr>
        <p:spPr>
          <a:xfrm>
            <a:off x="692150" y="4438650"/>
            <a:ext cx="5534024" cy="3632199"/>
          </a:xfrm>
          <a:prstGeom prst="rect">
            <a:avLst/>
          </a:prstGeom>
        </p:spPr>
        <p:txBody>
          <a:bodyPr lIns="91425" tIns="91425" rIns="91425" bIns="91425" anchor="t" anchorCtr="0">
            <a:noAutofit/>
          </a:bodyPr>
          <a:lstStyle/>
          <a:p>
            <a:pPr lvl="0">
              <a:spcBef>
                <a:spcPts val="0"/>
              </a:spcBef>
              <a:buNone/>
            </a:pPr>
            <a:r>
              <a:rPr lang="en-US"/>
              <a:t>Looking for general consensus prior to Staffing Conferences</a:t>
            </a:r>
            <a:endParaRPr/>
          </a:p>
        </p:txBody>
      </p:sp>
      <p:sp>
        <p:nvSpPr>
          <p:cNvPr id="97" name="Shape 97"/>
          <p:cNvSpPr>
            <a:spLocks noGrp="1" noRot="1" noChangeAspect="1"/>
          </p:cNvSpPr>
          <p:nvPr>
            <p:ph type="sldImg" idx="2"/>
          </p:nvPr>
        </p:nvSpPr>
        <p:spPr>
          <a:xfrm>
            <a:off x="692150" y="1152525"/>
            <a:ext cx="5534025" cy="311308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780340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pPr defTabSz="925190">
              <a:defRPr/>
            </a:pPr>
            <a:r>
              <a:rPr lang="en-US"/>
              <a:t>Review the priorities that the GO Team has developed and the rationale for these priorities. Feel free to copy this slide if you have more than 3 priorities to account for.</a:t>
            </a:r>
          </a:p>
          <a:p>
            <a:pPr defTabSz="925190">
              <a:defRPr/>
            </a:pPr>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FECA5B-CB69-434F-96AB-1E7E18E86F8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359999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pPr defTabSz="925190">
              <a:defRPr/>
            </a:pPr>
            <a:r>
              <a:rPr lang="en-US"/>
              <a:t>Review the priorities that the GO Team has developed and the rationale for these priorities. Feel free to copy this slide if you have more than 3 priorities to account for.</a:t>
            </a:r>
          </a:p>
          <a:p>
            <a:pPr defTabSz="925190">
              <a:defRPr/>
            </a:pPr>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FECA5B-CB69-434F-96AB-1E7E18E86F8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565625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pPr defTabSz="925190">
              <a:defRPr/>
            </a:pPr>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FECA5B-CB69-434F-96AB-1E7E18E86F8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998589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pPr defTabSz="925190">
              <a:defRPr/>
            </a:pPr>
            <a:r>
              <a:rPr lang="en-US"/>
              <a:t>For the next few slides, I will show you how I have allocated the budget to support our strategic priorities. </a:t>
            </a:r>
          </a:p>
          <a:p>
            <a:pPr defTabSz="925190">
              <a:defRPr/>
            </a:pPr>
            <a:endParaRPr lang="en-US"/>
          </a:p>
          <a:p>
            <a:pPr defTabSz="925190">
              <a:defRPr/>
            </a:pPr>
            <a:r>
              <a:rPr lang="en-US"/>
              <a:t>Based on our strategic priorities and funds we received, here is a break-out of the priorities, which focus area it addresses, the strategies that will be implemented, the purchase request, which funding source was used and the amount.</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FECA5B-CB69-434F-96AB-1E7E18E86F8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203276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pPr defTabSz="925190">
              <a:defRPr/>
            </a:pPr>
            <a:r>
              <a:rPr lang="en-US"/>
              <a:t>For the next few slides, I will show you how I have allocated the budget to support our strategic priorities. </a:t>
            </a:r>
          </a:p>
          <a:p>
            <a:pPr defTabSz="925190">
              <a:defRPr/>
            </a:pPr>
            <a:endParaRPr lang="en-US"/>
          </a:p>
          <a:p>
            <a:pPr defTabSz="925190">
              <a:defRPr/>
            </a:pPr>
            <a:r>
              <a:rPr lang="en-US"/>
              <a:t>Based on our strategic priorities and funds we received, here is a break-out of the priorities, which focus area it addresses, the strategies that will be implemented, the purchase request, which funding source was used and the amount.</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FECA5B-CB69-434F-96AB-1E7E18E86F8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248048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pPr defTabSz="925190">
              <a:defRPr/>
            </a:pPr>
            <a:r>
              <a:rPr lang="en-US"/>
              <a:t>For the next few slides, I will show you how I have allocated the budget to support our strategic priorities. </a:t>
            </a:r>
          </a:p>
          <a:p>
            <a:pPr defTabSz="925190">
              <a:defRPr/>
            </a:pPr>
            <a:endParaRPr lang="en-US"/>
          </a:p>
          <a:p>
            <a:pPr defTabSz="925190">
              <a:defRPr/>
            </a:pPr>
            <a:r>
              <a:rPr lang="en-US"/>
              <a:t>Based on our strategic priorities and funds we received, here is a break-out of the priorities, which focus area it addresses, the strategies that will be implemented, the purchase request, which funding source was used and the amount.</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FECA5B-CB69-434F-96AB-1E7E18E86F8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31790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1.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1.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3.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CF74069C-88F8-48B5-8814-06317A2067C5}" type="datetime1">
              <a:rPr lang="en-US" smtClean="0"/>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34353224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5FF1F2A2-C67B-4981-AD94-747309F8D8E6}" type="datetime1">
              <a:rPr lang="en-US" smtClean="0"/>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408993567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FD52BF9E-6463-434D-8EF8-081B1BFE5BE9}" type="datetime1">
              <a:rPr lang="en-US" smtClean="0">
                <a:solidFill>
                  <a:prstClr val="black">
                    <a:tint val="75000"/>
                  </a:prstClr>
                </a:solidFill>
              </a:r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66961825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14C80A95-A9DB-48DF-B9E4-FADC0CCD30A9}" type="datetime1">
              <a:rPr lang="en-US" smtClean="0">
                <a:solidFill>
                  <a:prstClr val="black">
                    <a:tint val="75000"/>
                  </a:prstClr>
                </a:solidFill>
              </a:r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55167302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3D3C5BBF-013D-49A0-8299-37EBF36C5305}" type="datetime1">
              <a:rPr lang="en-US" smtClean="0">
                <a:solidFill>
                  <a:prstClr val="black">
                    <a:tint val="75000"/>
                  </a:prstClr>
                </a:solidFill>
              </a:r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43053031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userDrawn="1">
  <p:cSld name="Audience Participation">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304800" y="1447800"/>
            <a:ext cx="115824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p:cNvSpPr>
            <a:spLocks noGrp="1"/>
          </p:cNvSpPr>
          <p:nvPr>
            <p:ph type="title"/>
          </p:nvPr>
        </p:nvSpPr>
        <p:spPr>
          <a:xfrm>
            <a:off x="162984" y="234950"/>
            <a:ext cx="11825816" cy="369332"/>
          </a:xfrm>
        </p:spPr>
        <p:txBody>
          <a:bodyPr/>
          <a:lstStyle>
            <a:lvl1pPr>
              <a:defRPr sz="2400">
                <a:effectLst>
                  <a:outerShdw blurRad="38100" dist="38100" dir="2700000" algn="tl">
                    <a:srgbClr val="000000">
                      <a:alpha val="43137"/>
                    </a:srgbClr>
                  </a:outerShdw>
                </a:effectLst>
              </a:defRPr>
            </a:lvl1pPr>
          </a:lstStyle>
          <a:p>
            <a:r>
              <a:rPr lang="en-US"/>
              <a:t>Click to edit Master title style</a:t>
            </a:r>
          </a:p>
        </p:txBody>
      </p:sp>
      <p:cxnSp>
        <p:nvCxnSpPr>
          <p:cNvPr id="8" name="Straight Connector 7"/>
          <p:cNvCxnSpPr/>
          <p:nvPr userDrawn="1"/>
        </p:nvCxnSpPr>
        <p:spPr>
          <a:xfrm>
            <a:off x="101600" y="609600"/>
            <a:ext cx="11887200" cy="0"/>
          </a:xfrm>
          <a:prstGeom prst="line">
            <a:avLst/>
          </a:prstGeom>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228474219"/>
      </p:ext>
    </p:extLst>
  </p:cSld>
  <p:clrMapOvr>
    <a:masterClrMapping/>
  </p:clrMapOvr>
  <p:transition>
    <p:wipe dir="d"/>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C87B7B8F-86C7-4C7A-AA7F-EC09E19F55AE}" type="datetime1">
              <a:rPr lang="en-US" smtClean="0">
                <a:solidFill>
                  <a:prstClr val="black">
                    <a:tint val="75000"/>
                  </a:prstClr>
                </a:solidFill>
              </a:r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31719345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B4669E4A-BB4D-432F-9FA6-725EF4346736}" type="datetime1">
              <a:rPr lang="en-US" smtClean="0">
                <a:solidFill>
                  <a:prstClr val="black">
                    <a:tint val="75000"/>
                  </a:prstClr>
                </a:solidFill>
              </a:r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05556532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B282442A-9025-4A2E-8FC3-0DFF0A621E88}" type="datetime1">
              <a:rPr lang="en-US" smtClean="0">
                <a:solidFill>
                  <a:prstClr val="black">
                    <a:tint val="75000"/>
                  </a:prstClr>
                </a:solidFill>
              </a:r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29762121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7785101B-11CE-40A1-AE5E-9F6D3B2CFF41}" type="datetime1">
              <a:rPr lang="en-US" smtClean="0">
                <a:solidFill>
                  <a:prstClr val="black">
                    <a:tint val="75000"/>
                  </a:prstClr>
                </a:solidFill>
              </a:r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03187457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E5A4DEB6-440D-4911-9FBD-1CECBD72598A}" type="datetime1">
              <a:rPr lang="en-US" smtClean="0">
                <a:solidFill>
                  <a:prstClr val="black">
                    <a:tint val="75000"/>
                  </a:prstClr>
                </a:solidFill>
              </a:rPr>
              <a:t>1/25/2024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43717253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3D1032CB-A36F-4489-A2C4-739711ECE5E7}" type="datetime1">
              <a:rPr lang="en-US" smtClean="0">
                <a:solidFill>
                  <a:prstClr val="black">
                    <a:tint val="75000"/>
                  </a:prstClr>
                </a:solidFill>
              </a:rPr>
              <a:t>1/25/2024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9001141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7D2483BC-6651-4318-8D04-A985A876A93E}" type="datetime1">
              <a:rPr lang="en-US" smtClean="0"/>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64862166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E35991B1-7D70-40C5-8E46-901602DB1270}" type="datetime1">
              <a:rPr lang="en-US" smtClean="0">
                <a:solidFill>
                  <a:prstClr val="black">
                    <a:tint val="75000"/>
                  </a:prstClr>
                </a:solidFill>
              </a:rPr>
              <a:t>1/25/2024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14582636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5D15F06A-3FA2-4788-9C33-08857C3AB286}" type="datetime1">
              <a:rPr lang="en-US" smtClean="0">
                <a:solidFill>
                  <a:prstClr val="black">
                    <a:tint val="75000"/>
                  </a:prstClr>
                </a:solidFill>
              </a:r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5444542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2DAFDC10-3F74-43CA-A902-2A4A3CC80EA6}" type="datetime1">
              <a:rPr lang="en-US" smtClean="0">
                <a:solidFill>
                  <a:prstClr val="black">
                    <a:tint val="75000"/>
                  </a:prstClr>
                </a:solidFill>
              </a:r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64157674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4849D47B-53B8-4593-A521-8FDE420F3C5A}" type="datetime1">
              <a:rPr lang="en-US" smtClean="0">
                <a:solidFill>
                  <a:prstClr val="black">
                    <a:tint val="75000"/>
                  </a:prstClr>
                </a:solidFill>
              </a:r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25870707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F963B803-55C8-49D7-81F8-3C22BF5D689F}" type="datetime1">
              <a:rPr lang="en-US" smtClean="0">
                <a:solidFill>
                  <a:prstClr val="black">
                    <a:tint val="75000"/>
                  </a:prstClr>
                </a:solidFill>
              </a:r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1476995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5" name="Image 0" descr="preencoded.png">
            <a:extLst>
              <a:ext uri="{FF2B5EF4-FFF2-40B4-BE49-F238E27FC236}">
                <a16:creationId xmlns:a16="http://schemas.microsoft.com/office/drawing/2014/main" id="{BA5D5A72-CB6F-F8DE-E2C9-90459C8C3DC1}"/>
              </a:ext>
            </a:extLst>
          </p:cNvPr>
          <p:cNvSpPr/>
          <p:nvPr/>
        </p:nvSpPr>
        <p:spPr>
          <a:xfrm>
            <a:off x="1" y="0"/>
            <a:ext cx="5295900" cy="6877050"/>
          </a:xfrm>
          <a:custGeom>
            <a:avLst/>
            <a:gdLst>
              <a:gd name="connsiteX0" fmla="*/ 0 w 5295900"/>
              <a:gd name="connsiteY0" fmla="*/ 0 h 6877050"/>
              <a:gd name="connsiteX1" fmla="*/ 5295900 w 5295900"/>
              <a:gd name="connsiteY1" fmla="*/ 0 h 6877050"/>
              <a:gd name="connsiteX2" fmla="*/ 5295900 w 5295900"/>
              <a:gd name="connsiteY2" fmla="*/ 6877050 h 6877050"/>
              <a:gd name="connsiteX3" fmla="*/ 0 w 5295900"/>
              <a:gd name="connsiteY3" fmla="*/ 6877050 h 6877050"/>
            </a:gdLst>
            <a:ahLst/>
            <a:cxnLst>
              <a:cxn ang="0">
                <a:pos x="connsiteX0" y="connsiteY0"/>
              </a:cxn>
              <a:cxn ang="0">
                <a:pos x="connsiteX1" y="connsiteY1"/>
              </a:cxn>
              <a:cxn ang="0">
                <a:pos x="connsiteX2" y="connsiteY2"/>
              </a:cxn>
              <a:cxn ang="0">
                <a:pos x="connsiteX3" y="connsiteY3"/>
              </a:cxn>
            </a:cxnLst>
            <a:rect l="l" t="t" r="r" b="b"/>
            <a:pathLst>
              <a:path w="5295900" h="6877050">
                <a:moveTo>
                  <a:pt x="0" y="0"/>
                </a:moveTo>
                <a:lnTo>
                  <a:pt x="5295900" y="0"/>
                </a:lnTo>
                <a:lnTo>
                  <a:pt x="5295900" y="6877050"/>
                </a:lnTo>
                <a:lnTo>
                  <a:pt x="0" y="6877050"/>
                </a:lnTo>
                <a:close/>
              </a:path>
            </a:pathLst>
          </a:custGeom>
          <a:solidFill>
            <a:schemeClr val="accent3"/>
          </a:solidFill>
          <a:ln w="4763" cap="flat">
            <a:noFill/>
            <a:prstDash val="solid"/>
            <a:miter/>
          </a:ln>
        </p:spPr>
        <p:txBody>
          <a:bodyPr rtlCol="0" anchor="ctr">
            <a:noAutofit/>
          </a:bodyPr>
          <a:lstStyle/>
          <a:p>
            <a:endParaRPr lang="en-US" sz="1350"/>
          </a:p>
        </p:txBody>
      </p:sp>
      <p:sp>
        <p:nvSpPr>
          <p:cNvPr id="20" name="Freeform: Shape 19">
            <a:extLst>
              <a:ext uri="{FF2B5EF4-FFF2-40B4-BE49-F238E27FC236}">
                <a16:creationId xmlns:a16="http://schemas.microsoft.com/office/drawing/2014/main" id="{E66FD7FF-2869-7902-36B2-2B229AB9AB19}"/>
              </a:ext>
            </a:extLst>
          </p:cNvPr>
          <p:cNvSpPr/>
          <p:nvPr/>
        </p:nvSpPr>
        <p:spPr>
          <a:xfrm>
            <a:off x="1600202" y="1153228"/>
            <a:ext cx="9191625" cy="5704772"/>
          </a:xfrm>
          <a:custGeom>
            <a:avLst/>
            <a:gdLst>
              <a:gd name="connsiteX0" fmla="*/ 4595813 w 9191625"/>
              <a:gd name="connsiteY0" fmla="*/ 0 h 5704772"/>
              <a:gd name="connsiteX1" fmla="*/ 9191625 w 9191625"/>
              <a:gd name="connsiteY1" fmla="*/ 4592108 h 5704772"/>
              <a:gd name="connsiteX2" fmla="*/ 9191625 w 9191625"/>
              <a:gd name="connsiteY2" fmla="*/ 5704772 h 5704772"/>
              <a:gd name="connsiteX3" fmla="*/ 0 w 9191625"/>
              <a:gd name="connsiteY3" fmla="*/ 5704772 h 5704772"/>
              <a:gd name="connsiteX4" fmla="*/ 0 w 9191625"/>
              <a:gd name="connsiteY4" fmla="*/ 4592108 h 5704772"/>
              <a:gd name="connsiteX5" fmla="*/ 4595813 w 9191625"/>
              <a:gd name="connsiteY5" fmla="*/ 0 h 570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1625" h="5704772">
                <a:moveTo>
                  <a:pt x="4595813" y="0"/>
                </a:moveTo>
                <a:cubicBezTo>
                  <a:pt x="7133987" y="0"/>
                  <a:pt x="9191625" y="2055957"/>
                  <a:pt x="9191625" y="4592108"/>
                </a:cubicBezTo>
                <a:lnTo>
                  <a:pt x="9191625" y="5704772"/>
                </a:lnTo>
                <a:lnTo>
                  <a:pt x="0" y="5704772"/>
                </a:lnTo>
                <a:lnTo>
                  <a:pt x="0" y="4592108"/>
                </a:lnTo>
                <a:cubicBezTo>
                  <a:pt x="0" y="2055957"/>
                  <a:pt x="2057614" y="0"/>
                  <a:pt x="4595813" y="0"/>
                </a:cubicBezTo>
                <a:close/>
              </a:path>
            </a:pathLst>
          </a:custGeom>
          <a:solidFill>
            <a:schemeClr val="accent2"/>
          </a:solidFill>
          <a:ln w="4763"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18" name="Freeform: Shape 17">
            <a:extLst>
              <a:ext uri="{FF2B5EF4-FFF2-40B4-BE49-F238E27FC236}">
                <a16:creationId xmlns:a16="http://schemas.microsoft.com/office/drawing/2014/main" id="{B1457C88-4472-81CF-02AF-4421E0A3084B}"/>
              </a:ext>
            </a:extLst>
          </p:cNvPr>
          <p:cNvSpPr/>
          <p:nvPr/>
        </p:nvSpPr>
        <p:spPr>
          <a:xfrm>
            <a:off x="2795589" y="0"/>
            <a:ext cx="6803143" cy="5396474"/>
          </a:xfrm>
          <a:custGeom>
            <a:avLst/>
            <a:gdLst>
              <a:gd name="connsiteX0" fmla="*/ 0 w 6803142"/>
              <a:gd name="connsiteY0" fmla="*/ 0 h 5396474"/>
              <a:gd name="connsiteX1" fmla="*/ 6803142 w 6803142"/>
              <a:gd name="connsiteY1" fmla="*/ 0 h 5396474"/>
              <a:gd name="connsiteX2" fmla="*/ 6803142 w 6803142"/>
              <a:gd name="connsiteY2" fmla="*/ 1997094 h 5396474"/>
              <a:gd name="connsiteX3" fmla="*/ 3401576 w 6803142"/>
              <a:gd name="connsiteY3" fmla="*/ 5396474 h 5396474"/>
              <a:gd name="connsiteX4" fmla="*/ 0 w 6803142"/>
              <a:gd name="connsiteY4" fmla="*/ 1997094 h 5396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3142" h="5396474">
                <a:moveTo>
                  <a:pt x="0" y="0"/>
                </a:moveTo>
                <a:lnTo>
                  <a:pt x="6803142" y="0"/>
                </a:lnTo>
                <a:lnTo>
                  <a:pt x="6803142" y="1997094"/>
                </a:lnTo>
                <a:cubicBezTo>
                  <a:pt x="6803142" y="3874511"/>
                  <a:pt x="5280228" y="5396474"/>
                  <a:pt x="3401576" y="5396474"/>
                </a:cubicBezTo>
                <a:cubicBezTo>
                  <a:pt x="1522938" y="5396474"/>
                  <a:pt x="0" y="3874511"/>
                  <a:pt x="0" y="1997094"/>
                </a:cubicBezTo>
                <a:close/>
              </a:path>
            </a:pathLst>
          </a:custGeom>
          <a:solidFill>
            <a:schemeClr val="bg1">
              <a:alpha val="99000"/>
            </a:schemeClr>
          </a:solidFill>
          <a:ln w="4759"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ctrTitle"/>
          </p:nvPr>
        </p:nvSpPr>
        <p:spPr>
          <a:xfrm>
            <a:off x="3403092" y="1984248"/>
            <a:ext cx="5385816" cy="1225296"/>
          </a:xfrm>
        </p:spPr>
        <p:txBody>
          <a:bodyPr tIns="0" anchor="t">
            <a:noAutofit/>
          </a:bodyPr>
          <a:lstStyle>
            <a:lvl1pPr algn="ctr">
              <a:defRPr sz="3300"/>
            </a:lvl1pPr>
          </a:lstStyle>
          <a:p>
            <a:r>
              <a:rPr lang="en-US"/>
              <a:t>Click to edit Master title style</a:t>
            </a:r>
          </a:p>
        </p:txBody>
      </p:sp>
      <p:sp>
        <p:nvSpPr>
          <p:cNvPr id="3" name="Subtitle 2"/>
          <p:cNvSpPr>
            <a:spLocks noGrp="1"/>
          </p:cNvSpPr>
          <p:nvPr>
            <p:ph type="subTitle" idx="1"/>
          </p:nvPr>
        </p:nvSpPr>
        <p:spPr>
          <a:xfrm>
            <a:off x="4349496" y="3483864"/>
            <a:ext cx="3493008" cy="878908"/>
          </a:xfrm>
        </p:spPr>
        <p:txBody>
          <a:bodyPr lIns="0" tIns="0" rIns="0" bIns="0">
            <a:noAutofit/>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376683495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5923D9E-9381-3D11-B31A-1BF5C97F35B0}"/>
              </a:ext>
            </a:extLst>
          </p:cNvPr>
          <p:cNvGrpSpPr/>
          <p:nvPr/>
        </p:nvGrpSpPr>
        <p:grpSpPr>
          <a:xfrm>
            <a:off x="6452305" y="3405021"/>
            <a:ext cx="5739697" cy="3467971"/>
            <a:chOff x="5009037" y="2525712"/>
            <a:chExt cx="7170193" cy="4332288"/>
          </a:xfrm>
        </p:grpSpPr>
        <p:sp>
          <p:nvSpPr>
            <p:cNvPr id="7" name="Freeform 7">
              <a:extLst>
                <a:ext uri="{FF2B5EF4-FFF2-40B4-BE49-F238E27FC236}">
                  <a16:creationId xmlns:a16="http://schemas.microsoft.com/office/drawing/2014/main" id="{89E777D0-3240-08CE-6B6C-B33B910B8490}"/>
                </a:ext>
              </a:extLst>
            </p:cNvPr>
            <p:cNvSpPr>
              <a:spLocks/>
            </p:cNvSpPr>
            <p:nvPr/>
          </p:nvSpPr>
          <p:spPr bwMode="auto">
            <a:xfrm>
              <a:off x="5009037" y="25257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sz="1350"/>
            </a:p>
          </p:txBody>
        </p:sp>
        <p:sp>
          <p:nvSpPr>
            <p:cNvPr id="8" name="Freeform 6">
              <a:extLst>
                <a:ext uri="{FF2B5EF4-FFF2-40B4-BE49-F238E27FC236}">
                  <a16:creationId xmlns:a16="http://schemas.microsoft.com/office/drawing/2014/main" id="{EFEA81A2-6893-518C-6AF3-37C987789C86}"/>
                </a:ext>
              </a:extLst>
            </p:cNvPr>
            <p:cNvSpPr>
              <a:spLocks/>
            </p:cNvSpPr>
            <p:nvPr/>
          </p:nvSpPr>
          <p:spPr bwMode="auto">
            <a:xfrm>
              <a:off x="8589536" y="2525712"/>
              <a:ext cx="3589694"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sz="1350"/>
            </a:p>
          </p:txBody>
        </p:sp>
      </p:grpSp>
      <p:grpSp>
        <p:nvGrpSpPr>
          <p:cNvPr id="9" name="Group 8">
            <a:extLst>
              <a:ext uri="{FF2B5EF4-FFF2-40B4-BE49-F238E27FC236}">
                <a16:creationId xmlns:a16="http://schemas.microsoft.com/office/drawing/2014/main" id="{0F297964-0B81-31DC-6D6D-1414832238B1}"/>
              </a:ext>
            </a:extLst>
          </p:cNvPr>
          <p:cNvGrpSpPr/>
          <p:nvPr/>
        </p:nvGrpSpPr>
        <p:grpSpPr>
          <a:xfrm flipH="1" flipV="1">
            <a:off x="6465612" y="2"/>
            <a:ext cx="5739697" cy="3467971"/>
            <a:chOff x="5183405" y="2678112"/>
            <a:chExt cx="7170193" cy="4332288"/>
          </a:xfrm>
        </p:grpSpPr>
        <p:sp>
          <p:nvSpPr>
            <p:cNvPr id="10" name="Freeform 7">
              <a:extLst>
                <a:ext uri="{FF2B5EF4-FFF2-40B4-BE49-F238E27FC236}">
                  <a16:creationId xmlns:a16="http://schemas.microsoft.com/office/drawing/2014/main" id="{CE4FDB43-7466-4B74-330E-836DA9504C90}"/>
                </a:ext>
              </a:extLst>
            </p:cNvPr>
            <p:cNvSpPr>
              <a:spLocks/>
            </p:cNvSpPr>
            <p:nvPr/>
          </p:nvSpPr>
          <p:spPr bwMode="auto">
            <a:xfrm>
              <a:off x="5183405" y="26781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4"/>
            </a:solidFill>
            <a:ln>
              <a:noFill/>
            </a:ln>
          </p:spPr>
          <p:txBody>
            <a:bodyPr vert="horz" wrap="square" lIns="91440" tIns="45720" rIns="91440" bIns="45720" numCol="1" anchor="t" anchorCtr="0" compatLnSpc="1">
              <a:prstTxWarp prst="textNoShape">
                <a:avLst/>
              </a:prstTxWarp>
              <a:noAutofit/>
            </a:bodyPr>
            <a:lstStyle/>
            <a:p>
              <a:endParaRPr lang="en-US" sz="1350"/>
            </a:p>
          </p:txBody>
        </p:sp>
        <p:sp>
          <p:nvSpPr>
            <p:cNvPr id="11" name="Freeform 6">
              <a:extLst>
                <a:ext uri="{FF2B5EF4-FFF2-40B4-BE49-F238E27FC236}">
                  <a16:creationId xmlns:a16="http://schemas.microsoft.com/office/drawing/2014/main" id="{2EA39DB9-F1B4-F4E9-CF4D-717B0CD747DA}"/>
                </a:ext>
              </a:extLst>
            </p:cNvPr>
            <p:cNvSpPr>
              <a:spLocks/>
            </p:cNvSpPr>
            <p:nvPr/>
          </p:nvSpPr>
          <p:spPr bwMode="auto">
            <a:xfrm>
              <a:off x="8763903" y="2678112"/>
              <a:ext cx="3589695"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endParaRPr lang="en-US" sz="1350"/>
            </a:p>
          </p:txBody>
        </p:sp>
      </p:grpSp>
      <p:sp>
        <p:nvSpPr>
          <p:cNvPr id="14" name="Image 2" descr="preencoded.png">
            <a:extLst>
              <a:ext uri="{FF2B5EF4-FFF2-40B4-BE49-F238E27FC236}">
                <a16:creationId xmlns:a16="http://schemas.microsoft.com/office/drawing/2014/main" id="{EFFAEAD9-58A9-096B-C6D0-58F7AD08EB20}"/>
              </a:ext>
            </a:extLst>
          </p:cNvPr>
          <p:cNvSpPr/>
          <p:nvPr/>
        </p:nvSpPr>
        <p:spPr>
          <a:xfrm>
            <a:off x="7642519" y="4577660"/>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noAutofit/>
          </a:bodyPr>
          <a:lstStyle/>
          <a:p>
            <a:endParaRPr lang="en-US" sz="1350"/>
          </a:p>
        </p:txBody>
      </p:sp>
      <p:sp>
        <p:nvSpPr>
          <p:cNvPr id="2" name="Title 1">
            <a:extLst>
              <a:ext uri="{FF2B5EF4-FFF2-40B4-BE49-F238E27FC236}">
                <a16:creationId xmlns:a16="http://schemas.microsoft.com/office/drawing/2014/main" id="{9A1CFBBA-B680-A6A7-3C4B-5FEAC4253283}"/>
              </a:ext>
            </a:extLst>
          </p:cNvPr>
          <p:cNvSpPr>
            <a:spLocks noGrp="1"/>
          </p:cNvSpPr>
          <p:nvPr>
            <p:ph type="title"/>
          </p:nvPr>
        </p:nvSpPr>
        <p:spPr>
          <a:xfrm>
            <a:off x="1499616" y="1901952"/>
            <a:ext cx="5693664" cy="768096"/>
          </a:xfrm>
        </p:spPr>
        <p:txBody>
          <a:bodyPr>
            <a:noAutofit/>
          </a:bodyPr>
          <a:lstStyle>
            <a:lvl1pPr algn="l">
              <a:lnSpc>
                <a:spcPct val="100000"/>
              </a:lnSpc>
              <a:defRPr/>
            </a:lvl1pPr>
          </a:lstStyle>
          <a:p>
            <a:r>
              <a:rPr lang="en-US"/>
              <a:t>Click to edit Master title style</a:t>
            </a:r>
          </a:p>
        </p:txBody>
      </p:sp>
      <p:sp>
        <p:nvSpPr>
          <p:cNvPr id="13" name="Content Placeholder 2">
            <a:extLst>
              <a:ext uri="{FF2B5EF4-FFF2-40B4-BE49-F238E27FC236}">
                <a16:creationId xmlns:a16="http://schemas.microsoft.com/office/drawing/2014/main" id="{72386C43-DD10-E892-08AD-D6F4AE9617DD}"/>
              </a:ext>
            </a:extLst>
          </p:cNvPr>
          <p:cNvSpPr>
            <a:spLocks noGrp="1"/>
          </p:cNvSpPr>
          <p:nvPr>
            <p:ph idx="1"/>
          </p:nvPr>
        </p:nvSpPr>
        <p:spPr>
          <a:xfrm>
            <a:off x="1499616" y="2770632"/>
            <a:ext cx="5693664" cy="3122168"/>
          </a:xfrm>
        </p:spPr>
        <p:txBody>
          <a:bodyPr>
            <a:noAutofit/>
          </a:bodyPr>
          <a:lstStyle>
            <a:lvl1pPr marL="0" indent="0">
              <a:lnSpc>
                <a:spcPct val="150000"/>
              </a:lnSpc>
              <a:spcBef>
                <a:spcPts val="0"/>
              </a:spcBef>
              <a:buNone/>
              <a:defRPr sz="1800"/>
            </a:lvl1pPr>
            <a:lvl2pPr marL="260604">
              <a:lnSpc>
                <a:spcPct val="150000"/>
              </a:lnSpc>
              <a:spcBef>
                <a:spcPts val="0"/>
              </a:spcBef>
              <a:defRPr sz="1500"/>
            </a:lvl2pPr>
            <a:lvl3pPr marL="514350">
              <a:lnSpc>
                <a:spcPct val="150000"/>
              </a:lnSpc>
              <a:spcBef>
                <a:spcPts val="0"/>
              </a:spcBef>
              <a:defRPr sz="1350"/>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110685811"/>
      </p:ext>
    </p:extLst>
  </p:cSld>
  <p:clrMapOvr>
    <a:masterClrMapping/>
  </p:clrMapOvr>
  <p:hf hdr="0" ftr="0" dt="0"/>
</p:sldLayout>
</file>

<file path=ppt/slideLayouts/slideLayout117.xml><?xml version="1.0" encoding="utf-8"?>
<p:sldLayout xmlns:a="http://schemas.openxmlformats.org/drawingml/2006/main" xmlns:r="http://schemas.openxmlformats.org/officeDocument/2006/relationships" xmlns:p="http://schemas.openxmlformats.org/presentationml/2006/main" type="obj" preserve="1">
  <p:cSld name="Introduction">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C35EFB42-020B-1DF4-3D42-26092CE45F08}"/>
              </a:ext>
            </a:extLst>
          </p:cNvPr>
          <p:cNvSpPr/>
          <p:nvPr/>
        </p:nvSpPr>
        <p:spPr>
          <a:xfrm>
            <a:off x="0" y="3427338"/>
            <a:ext cx="3430200" cy="3430665"/>
          </a:xfrm>
          <a:custGeom>
            <a:avLst/>
            <a:gdLst>
              <a:gd name="connsiteX0" fmla="*/ 0 w 3430200"/>
              <a:gd name="connsiteY0" fmla="*/ 0 h 3430665"/>
              <a:gd name="connsiteX1" fmla="*/ 3430200 w 3430200"/>
              <a:gd name="connsiteY1" fmla="*/ 0 h 3430665"/>
              <a:gd name="connsiteX2" fmla="*/ 3430200 w 3430200"/>
              <a:gd name="connsiteY2" fmla="*/ 3430665 h 3430665"/>
              <a:gd name="connsiteX3" fmla="*/ 0 w 3430200"/>
              <a:gd name="connsiteY3" fmla="*/ 3430665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0" y="0"/>
                </a:moveTo>
                <a:lnTo>
                  <a:pt x="3430200" y="0"/>
                </a:lnTo>
                <a:lnTo>
                  <a:pt x="3430200" y="3430665"/>
                </a:lnTo>
                <a:lnTo>
                  <a:pt x="0" y="3430665"/>
                </a:lnTo>
                <a:close/>
              </a:path>
            </a:pathLst>
          </a:custGeom>
          <a:solidFill>
            <a:schemeClr val="accent3"/>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20" name="Freeform: Shape 19">
            <a:extLst>
              <a:ext uri="{FF2B5EF4-FFF2-40B4-BE49-F238E27FC236}">
                <a16:creationId xmlns:a16="http://schemas.microsoft.com/office/drawing/2014/main" id="{AB4DD322-D1E0-74CB-BBFF-057426E58EBC}"/>
              </a:ext>
            </a:extLst>
          </p:cNvPr>
          <p:cNvSpPr/>
          <p:nvPr/>
        </p:nvSpPr>
        <p:spPr>
          <a:xfrm>
            <a:off x="0" y="3427338"/>
            <a:ext cx="3430200" cy="3430665"/>
          </a:xfrm>
          <a:custGeom>
            <a:avLst/>
            <a:gdLst>
              <a:gd name="connsiteX0" fmla="*/ 3430200 w 3430200"/>
              <a:gd name="connsiteY0" fmla="*/ 0 h 3430665"/>
              <a:gd name="connsiteX1" fmla="*/ 3430200 w 3430200"/>
              <a:gd name="connsiteY1" fmla="*/ 3430665 h 3430665"/>
              <a:gd name="connsiteX2" fmla="*/ 0 w 3430200"/>
              <a:gd name="connsiteY2" fmla="*/ 3430665 h 3430665"/>
              <a:gd name="connsiteX3" fmla="*/ 0 w 3430200"/>
              <a:gd name="connsiteY3" fmla="*/ 3417531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3430200" y="0"/>
                </a:moveTo>
                <a:lnTo>
                  <a:pt x="3430200" y="3430665"/>
                </a:lnTo>
                <a:lnTo>
                  <a:pt x="0" y="3430665"/>
                </a:lnTo>
                <a:lnTo>
                  <a:pt x="0" y="3417531"/>
                </a:lnTo>
                <a:close/>
              </a:path>
            </a:pathLst>
          </a:custGeom>
          <a:solidFill>
            <a:schemeClr val="accent1"/>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14" name="Freeform: Shape 13">
            <a:extLst>
              <a:ext uri="{FF2B5EF4-FFF2-40B4-BE49-F238E27FC236}">
                <a16:creationId xmlns:a16="http://schemas.microsoft.com/office/drawing/2014/main" id="{C11D3FCE-EC92-8558-A3E5-04DB12477A3B}"/>
              </a:ext>
            </a:extLst>
          </p:cNvPr>
          <p:cNvSpPr/>
          <p:nvPr/>
        </p:nvSpPr>
        <p:spPr>
          <a:xfrm>
            <a:off x="2" y="1"/>
            <a:ext cx="3423785" cy="3437345"/>
          </a:xfrm>
          <a:custGeom>
            <a:avLst/>
            <a:gdLst>
              <a:gd name="connsiteX0" fmla="*/ 0 w 3423785"/>
              <a:gd name="connsiteY0" fmla="*/ 0 h 3437345"/>
              <a:gd name="connsiteX1" fmla="*/ 3423785 w 3423785"/>
              <a:gd name="connsiteY1" fmla="*/ 0 h 3437345"/>
              <a:gd name="connsiteX2" fmla="*/ 3423785 w 3423785"/>
              <a:gd name="connsiteY2" fmla="*/ 3437345 h 3437345"/>
              <a:gd name="connsiteX3" fmla="*/ 0 w 3423785"/>
              <a:gd name="connsiteY3" fmla="*/ 3437345 h 3437345"/>
            </a:gdLst>
            <a:ahLst/>
            <a:cxnLst>
              <a:cxn ang="0">
                <a:pos x="connsiteX0" y="connsiteY0"/>
              </a:cxn>
              <a:cxn ang="0">
                <a:pos x="connsiteX1" y="connsiteY1"/>
              </a:cxn>
              <a:cxn ang="0">
                <a:pos x="connsiteX2" y="connsiteY2"/>
              </a:cxn>
              <a:cxn ang="0">
                <a:pos x="connsiteX3" y="connsiteY3"/>
              </a:cxn>
            </a:cxnLst>
            <a:rect l="l" t="t" r="r" b="b"/>
            <a:pathLst>
              <a:path w="3423785" h="3437345">
                <a:moveTo>
                  <a:pt x="0" y="0"/>
                </a:moveTo>
                <a:lnTo>
                  <a:pt x="3423785" y="0"/>
                </a:lnTo>
                <a:lnTo>
                  <a:pt x="3423785" y="3437345"/>
                </a:lnTo>
                <a:lnTo>
                  <a:pt x="0" y="3437345"/>
                </a:lnTo>
                <a:close/>
              </a:path>
            </a:pathLst>
          </a:custGeom>
          <a:solidFill>
            <a:schemeClr val="accent5"/>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title"/>
          </p:nvPr>
        </p:nvSpPr>
        <p:spPr>
          <a:xfrm>
            <a:off x="4224528" y="2276856"/>
            <a:ext cx="6766560" cy="768096"/>
          </a:xfrm>
        </p:spPr>
        <p:txBody>
          <a:bodyPr>
            <a:noAutofit/>
          </a:bodyPr>
          <a:lstStyle>
            <a:lvl1pPr algn="l">
              <a:lnSpc>
                <a:spcPct val="100000"/>
              </a:lnSpc>
              <a:defRPr b="1"/>
            </a:lvl1pPr>
          </a:lstStyle>
          <a:p>
            <a:r>
              <a:rPr lang="en-US"/>
              <a:t>Click to edit Master title style</a:t>
            </a:r>
          </a:p>
        </p:txBody>
      </p:sp>
      <p:sp>
        <p:nvSpPr>
          <p:cNvPr id="3" name="Content Placeholder 2"/>
          <p:cNvSpPr>
            <a:spLocks noGrp="1"/>
          </p:cNvSpPr>
          <p:nvPr>
            <p:ph idx="1"/>
          </p:nvPr>
        </p:nvSpPr>
        <p:spPr>
          <a:xfrm>
            <a:off x="4224528" y="3222752"/>
            <a:ext cx="6766560" cy="2700528"/>
          </a:xfrm>
        </p:spPr>
        <p:txBody>
          <a:bodyPr>
            <a:noAutofit/>
          </a:bodyPr>
          <a:lstStyle>
            <a:lvl1pPr marL="0" indent="0">
              <a:buNone/>
              <a:defRPr sz="1125"/>
            </a:lvl1pPr>
            <a:lvl2pPr>
              <a:defRPr sz="1125"/>
            </a:lvl2pPr>
            <a:lvl3pPr>
              <a:defRPr sz="1125"/>
            </a:lvl3pPr>
            <a:lvl4pPr>
              <a:defRPr sz="1125"/>
            </a:lvl4pPr>
            <a:lvl5pPr>
              <a:defRPr sz="112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0991088" y="6413619"/>
            <a:ext cx="987552" cy="274320"/>
          </a:xfrm>
        </p:spPr>
        <p:txBody>
          <a:bodyPr>
            <a:noAutofit/>
          </a:bodyPr>
          <a:lstStyle/>
          <a:p>
            <a:fld id="{AEC10A0C-BB77-FD4A-8FA4-D4334D01E3A4}" type="slidenum">
              <a:rPr lang="en-US" smtClean="0"/>
              <a:pPr/>
              <a:t>‹#›</a:t>
            </a:fld>
            <a:endParaRPr lang="en-US"/>
          </a:p>
        </p:txBody>
      </p:sp>
      <p:sp>
        <p:nvSpPr>
          <p:cNvPr id="17" name="Freeform: Shape 16">
            <a:extLst>
              <a:ext uri="{FF2B5EF4-FFF2-40B4-BE49-F238E27FC236}">
                <a16:creationId xmlns:a16="http://schemas.microsoft.com/office/drawing/2014/main" id="{217CBC9E-B934-828F-2AE5-211CEF5B1D25}"/>
              </a:ext>
            </a:extLst>
          </p:cNvPr>
          <p:cNvSpPr/>
          <p:nvPr/>
        </p:nvSpPr>
        <p:spPr>
          <a:xfrm>
            <a:off x="2" y="871"/>
            <a:ext cx="3423785" cy="3436477"/>
          </a:xfrm>
          <a:custGeom>
            <a:avLst/>
            <a:gdLst>
              <a:gd name="connsiteX0" fmla="*/ 0 w 3423785"/>
              <a:gd name="connsiteY0" fmla="*/ 0 h 3436477"/>
              <a:gd name="connsiteX1" fmla="*/ 3423785 w 3423785"/>
              <a:gd name="connsiteY1" fmla="*/ 3436477 h 3436477"/>
              <a:gd name="connsiteX2" fmla="*/ 0 w 3423785"/>
              <a:gd name="connsiteY2" fmla="*/ 3436477 h 3436477"/>
            </a:gdLst>
            <a:ahLst/>
            <a:cxnLst>
              <a:cxn ang="0">
                <a:pos x="connsiteX0" y="connsiteY0"/>
              </a:cxn>
              <a:cxn ang="0">
                <a:pos x="connsiteX1" y="connsiteY1"/>
              </a:cxn>
              <a:cxn ang="0">
                <a:pos x="connsiteX2" y="connsiteY2"/>
              </a:cxn>
            </a:cxnLst>
            <a:rect l="l" t="t" r="r" b="b"/>
            <a:pathLst>
              <a:path w="3423785" h="3436477">
                <a:moveTo>
                  <a:pt x="0" y="0"/>
                </a:moveTo>
                <a:lnTo>
                  <a:pt x="3423785" y="3436477"/>
                </a:lnTo>
                <a:lnTo>
                  <a:pt x="0" y="3436477"/>
                </a:lnTo>
                <a:close/>
              </a:path>
            </a:pathLst>
          </a:custGeom>
          <a:solidFill>
            <a:schemeClr val="accent1"/>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Tree>
    <p:extLst>
      <p:ext uri="{BB962C8B-B14F-4D97-AF65-F5344CB8AC3E}">
        <p14:creationId xmlns:p14="http://schemas.microsoft.com/office/powerpoint/2010/main" val="2162324908"/>
      </p:ext>
    </p:extLst>
  </p:cSld>
  <p:clrMapOvr>
    <a:masterClrMapping/>
  </p:clrMapOvr>
  <p:hf hdr="0" ftr="0" dt="0"/>
</p:sldLayout>
</file>

<file path=ppt/slideLayouts/slideLayout1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3D352B04-96E6-839B-9D92-EE98385C4D49}"/>
              </a:ext>
            </a:extLst>
          </p:cNvPr>
          <p:cNvSpPr/>
          <p:nvPr/>
        </p:nvSpPr>
        <p:spPr>
          <a:xfrm>
            <a:off x="2062836" y="686475"/>
            <a:ext cx="7774629" cy="6193018"/>
          </a:xfrm>
          <a:custGeom>
            <a:avLst/>
            <a:gdLst>
              <a:gd name="connsiteX0" fmla="*/ 3887320 w 7774629"/>
              <a:gd name="connsiteY0" fmla="*/ 0 h 6193018"/>
              <a:gd name="connsiteX1" fmla="*/ 7774629 w 7774629"/>
              <a:gd name="connsiteY1" fmla="*/ 3884811 h 6193018"/>
              <a:gd name="connsiteX2" fmla="*/ 7774629 w 7774629"/>
              <a:gd name="connsiteY2" fmla="*/ 6193018 h 6193018"/>
              <a:gd name="connsiteX3" fmla="*/ 0 w 7774629"/>
              <a:gd name="connsiteY3" fmla="*/ 6193018 h 6193018"/>
              <a:gd name="connsiteX4" fmla="*/ 0 w 7774629"/>
              <a:gd name="connsiteY4" fmla="*/ 3884811 h 6193018"/>
              <a:gd name="connsiteX5" fmla="*/ 3887320 w 7774629"/>
              <a:gd name="connsiteY5" fmla="*/ 0 h 619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4629" h="6193018">
                <a:moveTo>
                  <a:pt x="3887320" y="0"/>
                </a:moveTo>
                <a:cubicBezTo>
                  <a:pt x="6034243" y="0"/>
                  <a:pt x="7774629" y="1739299"/>
                  <a:pt x="7774629" y="3884811"/>
                </a:cubicBezTo>
                <a:lnTo>
                  <a:pt x="7774629" y="6193018"/>
                </a:lnTo>
                <a:lnTo>
                  <a:pt x="0" y="6193018"/>
                </a:lnTo>
                <a:lnTo>
                  <a:pt x="0" y="3884811"/>
                </a:lnTo>
                <a:cubicBezTo>
                  <a:pt x="0" y="1739299"/>
                  <a:pt x="1740414" y="0"/>
                  <a:pt x="3887320" y="0"/>
                </a:cubicBezTo>
                <a:close/>
              </a:path>
            </a:pathLst>
          </a:custGeom>
          <a:solidFill>
            <a:schemeClr val="accent2">
              <a:lumMod val="20000"/>
              <a:lumOff val="80000"/>
              <a:alpha val="99000"/>
            </a:schemeClr>
          </a:solidFill>
          <a:ln w="5439"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46" name="Freeform: Shape 45">
            <a:extLst>
              <a:ext uri="{FF2B5EF4-FFF2-40B4-BE49-F238E27FC236}">
                <a16:creationId xmlns:a16="http://schemas.microsoft.com/office/drawing/2014/main" id="{723D98FB-5EB7-A8DF-8470-B23A80D669E4}"/>
              </a:ext>
            </a:extLst>
          </p:cNvPr>
          <p:cNvSpPr/>
          <p:nvPr/>
        </p:nvSpPr>
        <p:spPr>
          <a:xfrm>
            <a:off x="7610253" y="1"/>
            <a:ext cx="2273668" cy="3147998"/>
          </a:xfrm>
          <a:custGeom>
            <a:avLst/>
            <a:gdLst>
              <a:gd name="connsiteX0" fmla="*/ 183295 w 2273668"/>
              <a:gd name="connsiteY0" fmla="*/ 0 h 3147998"/>
              <a:gd name="connsiteX1" fmla="*/ 2273668 w 2273668"/>
              <a:gd name="connsiteY1" fmla="*/ 0 h 3147998"/>
              <a:gd name="connsiteX2" fmla="*/ 2273668 w 2273668"/>
              <a:gd name="connsiteY2" fmla="*/ 3147998 h 3147998"/>
              <a:gd name="connsiteX3" fmla="*/ 2096300 w 2273668"/>
              <a:gd name="connsiteY3" fmla="*/ 3147998 h 3147998"/>
              <a:gd name="connsiteX4" fmla="*/ 2033714 w 2273668"/>
              <a:gd name="connsiteY4" fmla="*/ 3144814 h 3147998"/>
              <a:gd name="connsiteX5" fmla="*/ 0 w 2273668"/>
              <a:gd name="connsiteY5" fmla="*/ 886966 h 3147998"/>
              <a:gd name="connsiteX6" fmla="*/ 178732 w 2273668"/>
              <a:gd name="connsiteY6" fmla="*/ 9417 h 314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3668" h="3147998">
                <a:moveTo>
                  <a:pt x="183295" y="0"/>
                </a:moveTo>
                <a:lnTo>
                  <a:pt x="2273668" y="0"/>
                </a:lnTo>
                <a:lnTo>
                  <a:pt x="2273668" y="3147998"/>
                </a:lnTo>
                <a:lnTo>
                  <a:pt x="2096300" y="3147998"/>
                </a:lnTo>
                <a:lnTo>
                  <a:pt x="2033714" y="3144814"/>
                </a:lnTo>
                <a:cubicBezTo>
                  <a:pt x="895944" y="3028420"/>
                  <a:pt x="0" y="2060597"/>
                  <a:pt x="0" y="886966"/>
                </a:cubicBezTo>
                <a:cubicBezTo>
                  <a:pt x="0" y="576250"/>
                  <a:pt x="63712" y="279606"/>
                  <a:pt x="178732" y="9417"/>
                </a:cubicBezTo>
                <a:close/>
              </a:path>
            </a:pathLst>
          </a:custGeom>
          <a:solidFill>
            <a:schemeClr val="accent2"/>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43" name="Freeform: Shape 42">
            <a:extLst>
              <a:ext uri="{FF2B5EF4-FFF2-40B4-BE49-F238E27FC236}">
                <a16:creationId xmlns:a16="http://schemas.microsoft.com/office/drawing/2014/main" id="{4550F3CE-BAE9-3916-42CA-F4D906FA5173}"/>
              </a:ext>
            </a:extLst>
          </p:cNvPr>
          <p:cNvSpPr/>
          <p:nvPr/>
        </p:nvSpPr>
        <p:spPr>
          <a:xfrm>
            <a:off x="9883919" y="4"/>
            <a:ext cx="2254928" cy="3141557"/>
          </a:xfrm>
          <a:custGeom>
            <a:avLst/>
            <a:gdLst>
              <a:gd name="connsiteX0" fmla="*/ 0 w 2254928"/>
              <a:gd name="connsiteY0" fmla="*/ 0 h 3141557"/>
              <a:gd name="connsiteX1" fmla="*/ 2080472 w 2254928"/>
              <a:gd name="connsiteY1" fmla="*/ 0 h 3141557"/>
              <a:gd name="connsiteX2" fmla="*/ 2154269 w 2254928"/>
              <a:gd name="connsiteY2" fmla="*/ 202607 h 3141557"/>
              <a:gd name="connsiteX3" fmla="*/ 2254928 w 2254928"/>
              <a:gd name="connsiteY3" fmla="*/ 871976 h 3141557"/>
              <a:gd name="connsiteX4" fmla="*/ 231934 w 2254928"/>
              <a:gd name="connsiteY4" fmla="*/ 3128339 h 3141557"/>
              <a:gd name="connsiteX5" fmla="*/ 19 w 2254928"/>
              <a:gd name="connsiteY5" fmla="*/ 3141557 h 3141557"/>
              <a:gd name="connsiteX6" fmla="*/ 0 w 2254928"/>
              <a:gd name="connsiteY6" fmla="*/ 3141557 h 3141557"/>
              <a:gd name="connsiteX7" fmla="*/ 0 w 2254928"/>
              <a:gd name="connsiteY7" fmla="*/ 2729990 h 3141557"/>
              <a:gd name="connsiteX8" fmla="*/ 0 w 2254928"/>
              <a:gd name="connsiteY8" fmla="*/ 2344136 h 3141557"/>
              <a:gd name="connsiteX9" fmla="*/ 0 w 2254928"/>
              <a:gd name="connsiteY9" fmla="*/ 1983167 h 3141557"/>
              <a:gd name="connsiteX10" fmla="*/ 0 w 2254928"/>
              <a:gd name="connsiteY10" fmla="*/ 1646252 h 3141557"/>
              <a:gd name="connsiteX11" fmla="*/ 0 w 2254928"/>
              <a:gd name="connsiteY11" fmla="*/ 1332565 h 3141557"/>
              <a:gd name="connsiteX12" fmla="*/ 0 w 2254928"/>
              <a:gd name="connsiteY12" fmla="*/ 1041273 h 3141557"/>
              <a:gd name="connsiteX13" fmla="*/ 0 w 2254928"/>
              <a:gd name="connsiteY13" fmla="*/ 771549 h 3141557"/>
              <a:gd name="connsiteX14" fmla="*/ 0 w 2254928"/>
              <a:gd name="connsiteY14" fmla="*/ 522561 h 3141557"/>
              <a:gd name="connsiteX15" fmla="*/ 0 w 2254928"/>
              <a:gd name="connsiteY15" fmla="*/ 293482 h 3141557"/>
              <a:gd name="connsiteX16" fmla="*/ 0 w 2254928"/>
              <a:gd name="connsiteY16" fmla="*/ 83481 h 3141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54928" h="3141557">
                <a:moveTo>
                  <a:pt x="0" y="0"/>
                </a:moveTo>
                <a:lnTo>
                  <a:pt x="2080472" y="0"/>
                </a:lnTo>
                <a:lnTo>
                  <a:pt x="2154269" y="202607"/>
                </a:lnTo>
                <a:cubicBezTo>
                  <a:pt x="2219730" y="414134"/>
                  <a:pt x="2254928" y="638939"/>
                  <a:pt x="2254928" y="871976"/>
                </a:cubicBezTo>
                <a:cubicBezTo>
                  <a:pt x="2254928" y="2045607"/>
                  <a:pt x="1374977" y="3005515"/>
                  <a:pt x="231934" y="3128339"/>
                </a:cubicBezTo>
                <a:lnTo>
                  <a:pt x="19" y="3141557"/>
                </a:lnTo>
                <a:lnTo>
                  <a:pt x="0" y="3141557"/>
                </a:lnTo>
                <a:lnTo>
                  <a:pt x="0" y="2729990"/>
                </a:lnTo>
                <a:lnTo>
                  <a:pt x="0" y="2344136"/>
                </a:lnTo>
                <a:lnTo>
                  <a:pt x="0" y="1983167"/>
                </a:lnTo>
                <a:lnTo>
                  <a:pt x="0" y="1646252"/>
                </a:lnTo>
                <a:lnTo>
                  <a:pt x="0" y="1332565"/>
                </a:lnTo>
                <a:lnTo>
                  <a:pt x="0" y="1041273"/>
                </a:lnTo>
                <a:lnTo>
                  <a:pt x="0" y="771549"/>
                </a:lnTo>
                <a:lnTo>
                  <a:pt x="0" y="522561"/>
                </a:lnTo>
                <a:lnTo>
                  <a:pt x="0" y="293482"/>
                </a:lnTo>
                <a:lnTo>
                  <a:pt x="0" y="83481"/>
                </a:lnTo>
                <a:close/>
              </a:path>
            </a:pathLst>
          </a:custGeom>
          <a:solidFill>
            <a:schemeClr val="accent6"/>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49" name="Freeform: Shape 48">
            <a:extLst>
              <a:ext uri="{FF2B5EF4-FFF2-40B4-BE49-F238E27FC236}">
                <a16:creationId xmlns:a16="http://schemas.microsoft.com/office/drawing/2014/main" id="{D83F65A0-0C52-48AD-DC5D-B5D3BF3CC188}"/>
              </a:ext>
            </a:extLst>
          </p:cNvPr>
          <p:cNvSpPr/>
          <p:nvPr/>
        </p:nvSpPr>
        <p:spPr>
          <a:xfrm>
            <a:off x="8395731" y="4"/>
            <a:ext cx="2959203" cy="2352793"/>
          </a:xfrm>
          <a:custGeom>
            <a:avLst/>
            <a:gdLst>
              <a:gd name="connsiteX0" fmla="*/ 289830 w 2959203"/>
              <a:gd name="connsiteY0" fmla="*/ 0 h 2352793"/>
              <a:gd name="connsiteX1" fmla="*/ 2669374 w 2959203"/>
              <a:gd name="connsiteY1" fmla="*/ 0 h 2352793"/>
              <a:gd name="connsiteX2" fmla="*/ 2706511 w 2959203"/>
              <a:gd name="connsiteY2" fmla="*/ 49584 h 2352793"/>
              <a:gd name="connsiteX3" fmla="*/ 2951565 w 2959203"/>
              <a:gd name="connsiteY3" fmla="*/ 724493 h 2352793"/>
              <a:gd name="connsiteX4" fmla="*/ 2959203 w 2959203"/>
              <a:gd name="connsiteY4" fmla="*/ 875514 h 2352793"/>
              <a:gd name="connsiteX5" fmla="*/ 2959203 w 2959203"/>
              <a:gd name="connsiteY5" fmla="*/ 875554 h 2352793"/>
              <a:gd name="connsiteX6" fmla="*/ 2951565 w 2959203"/>
              <a:gd name="connsiteY6" fmla="*/ 1026575 h 2352793"/>
              <a:gd name="connsiteX7" fmla="*/ 1479602 w 2959203"/>
              <a:gd name="connsiteY7" fmla="*/ 2352793 h 2352793"/>
              <a:gd name="connsiteX8" fmla="*/ 0 w 2959203"/>
              <a:gd name="connsiteY8" fmla="*/ 875534 h 2352793"/>
              <a:gd name="connsiteX9" fmla="*/ 252694 w 2959203"/>
              <a:gd name="connsiteY9" fmla="*/ 49584 h 2352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9203" h="2352793">
                <a:moveTo>
                  <a:pt x="289830" y="0"/>
                </a:moveTo>
                <a:lnTo>
                  <a:pt x="2669374" y="0"/>
                </a:lnTo>
                <a:lnTo>
                  <a:pt x="2706511" y="49584"/>
                </a:lnTo>
                <a:cubicBezTo>
                  <a:pt x="2839459" y="246061"/>
                  <a:pt x="2926309" y="476187"/>
                  <a:pt x="2951565" y="724493"/>
                </a:cubicBezTo>
                <a:lnTo>
                  <a:pt x="2959203" y="875514"/>
                </a:lnTo>
                <a:lnTo>
                  <a:pt x="2959203" y="875554"/>
                </a:lnTo>
                <a:lnTo>
                  <a:pt x="2951565" y="1026575"/>
                </a:lnTo>
                <a:cubicBezTo>
                  <a:pt x="2875795" y="1771492"/>
                  <a:pt x="2245691" y="2352793"/>
                  <a:pt x="1479602" y="2352793"/>
                </a:cubicBezTo>
                <a:cubicBezTo>
                  <a:pt x="662440" y="2352793"/>
                  <a:pt x="0" y="1691401"/>
                  <a:pt x="0" y="875534"/>
                </a:cubicBezTo>
                <a:cubicBezTo>
                  <a:pt x="0" y="569583"/>
                  <a:pt x="93156" y="285356"/>
                  <a:pt x="252694" y="49584"/>
                </a:cubicBezTo>
                <a:close/>
              </a:path>
            </a:pathLst>
          </a:custGeom>
          <a:solidFill>
            <a:schemeClr val="bg1"/>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40" name="Freeform: Shape 39">
            <a:extLst>
              <a:ext uri="{FF2B5EF4-FFF2-40B4-BE49-F238E27FC236}">
                <a16:creationId xmlns:a16="http://schemas.microsoft.com/office/drawing/2014/main" id="{F8FA7F58-C470-6376-9DB1-DE7034C491E8}"/>
              </a:ext>
            </a:extLst>
          </p:cNvPr>
          <p:cNvSpPr/>
          <p:nvPr/>
        </p:nvSpPr>
        <p:spPr>
          <a:xfrm>
            <a:off x="1390855" y="3130664"/>
            <a:ext cx="3106248" cy="3748831"/>
          </a:xfrm>
          <a:custGeom>
            <a:avLst/>
            <a:gdLst>
              <a:gd name="connsiteX0" fmla="*/ 0 w 3106248"/>
              <a:gd name="connsiteY0" fmla="*/ 0 h 3748831"/>
              <a:gd name="connsiteX1" fmla="*/ 3106248 w 3106248"/>
              <a:gd name="connsiteY1" fmla="*/ 3748831 h 3748831"/>
              <a:gd name="connsiteX2" fmla="*/ 0 w 3106248"/>
              <a:gd name="connsiteY2" fmla="*/ 3748831 h 3748831"/>
            </a:gdLst>
            <a:ahLst/>
            <a:cxnLst>
              <a:cxn ang="0">
                <a:pos x="connsiteX0" y="connsiteY0"/>
              </a:cxn>
              <a:cxn ang="0">
                <a:pos x="connsiteX1" y="connsiteY1"/>
              </a:cxn>
              <a:cxn ang="0">
                <a:pos x="connsiteX2" y="connsiteY2"/>
              </a:cxn>
            </a:cxnLst>
            <a:rect l="l" t="t" r="r" b="b"/>
            <a:pathLst>
              <a:path w="3106248" h="3748831">
                <a:moveTo>
                  <a:pt x="0" y="0"/>
                </a:moveTo>
                <a:lnTo>
                  <a:pt x="3106248" y="3748831"/>
                </a:lnTo>
                <a:lnTo>
                  <a:pt x="0" y="3748831"/>
                </a:lnTo>
                <a:close/>
              </a:path>
            </a:pathLst>
          </a:custGeom>
          <a:solidFill>
            <a:schemeClr val="accent2">
              <a:alpha val="99000"/>
            </a:schemeClr>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37" name="Freeform: Shape 36">
            <a:extLst>
              <a:ext uri="{FF2B5EF4-FFF2-40B4-BE49-F238E27FC236}">
                <a16:creationId xmlns:a16="http://schemas.microsoft.com/office/drawing/2014/main" id="{B27C9E57-563E-7980-7B3C-45FAD9C386F4}"/>
              </a:ext>
            </a:extLst>
          </p:cNvPr>
          <p:cNvSpPr/>
          <p:nvPr/>
        </p:nvSpPr>
        <p:spPr>
          <a:xfrm>
            <a:off x="0" y="3130661"/>
            <a:ext cx="1400640" cy="3748832"/>
          </a:xfrm>
          <a:custGeom>
            <a:avLst/>
            <a:gdLst>
              <a:gd name="connsiteX0" fmla="*/ 1400640 w 1400640"/>
              <a:gd name="connsiteY0" fmla="*/ 0 h 3748832"/>
              <a:gd name="connsiteX1" fmla="*/ 1400640 w 1400640"/>
              <a:gd name="connsiteY1" fmla="*/ 3748832 h 3748832"/>
              <a:gd name="connsiteX2" fmla="*/ 0 w 1400640"/>
              <a:gd name="connsiteY2" fmla="*/ 3748832 h 3748832"/>
              <a:gd name="connsiteX3" fmla="*/ 0 w 1400640"/>
              <a:gd name="connsiteY3" fmla="*/ 1684743 h 3748832"/>
            </a:gdLst>
            <a:ahLst/>
            <a:cxnLst>
              <a:cxn ang="0">
                <a:pos x="connsiteX0" y="connsiteY0"/>
              </a:cxn>
              <a:cxn ang="0">
                <a:pos x="connsiteX1" y="connsiteY1"/>
              </a:cxn>
              <a:cxn ang="0">
                <a:pos x="connsiteX2" y="connsiteY2"/>
              </a:cxn>
              <a:cxn ang="0">
                <a:pos x="connsiteX3" y="connsiteY3"/>
              </a:cxn>
            </a:cxnLst>
            <a:rect l="l" t="t" r="r" b="b"/>
            <a:pathLst>
              <a:path w="1400640" h="3748832">
                <a:moveTo>
                  <a:pt x="1400640" y="0"/>
                </a:moveTo>
                <a:lnTo>
                  <a:pt x="1400640" y="3748832"/>
                </a:lnTo>
                <a:lnTo>
                  <a:pt x="0" y="3748832"/>
                </a:lnTo>
                <a:lnTo>
                  <a:pt x="0" y="168474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sz="1350"/>
          </a:p>
        </p:txBody>
      </p:sp>
      <p:sp>
        <p:nvSpPr>
          <p:cNvPr id="2" name="Title 1"/>
          <p:cNvSpPr>
            <a:spLocks noGrp="1"/>
          </p:cNvSpPr>
          <p:nvPr>
            <p:ph type="title"/>
          </p:nvPr>
        </p:nvSpPr>
        <p:spPr>
          <a:xfrm>
            <a:off x="2895600" y="3776472"/>
            <a:ext cx="6400800" cy="768096"/>
          </a:xfrm>
        </p:spPr>
        <p:txBody>
          <a:bodyPr anchor="t">
            <a:noAutofit/>
          </a:bodyPr>
          <a:lstStyle>
            <a:lvl1pPr>
              <a:lnSpc>
                <a:spcPct val="100000"/>
              </a:lnSpc>
              <a:defRPr sz="3300"/>
            </a:lvl1pPr>
          </a:lstStyle>
          <a:p>
            <a:r>
              <a:rPr lang="en-US"/>
              <a:t>Click to edit Master title style</a:t>
            </a:r>
          </a:p>
        </p:txBody>
      </p:sp>
      <p:sp>
        <p:nvSpPr>
          <p:cNvPr id="3" name="Text Placeholder 2"/>
          <p:cNvSpPr>
            <a:spLocks noGrp="1"/>
          </p:cNvSpPr>
          <p:nvPr>
            <p:ph type="body" idx="1"/>
          </p:nvPr>
        </p:nvSpPr>
        <p:spPr>
          <a:xfrm>
            <a:off x="2895600" y="4718304"/>
            <a:ext cx="6400800" cy="512064"/>
          </a:xfrm>
        </p:spPr>
        <p:txBody>
          <a:bodyPr lIns="0" tIns="0" rIns="0" bIns="0">
            <a:noAutofit/>
          </a:bodyPr>
          <a:lstStyle>
            <a:lvl1pPr marL="0" indent="0" algn="ctr">
              <a:spcBef>
                <a:spcPts val="0"/>
              </a:spcBef>
              <a:buNone/>
              <a:defRPr sz="1800">
                <a:solidFill>
                  <a:schemeClr val="accent6"/>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64237821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p:cSld name="Title and Chart">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2459EA3C-8B88-5F1F-531E-7DA7DE55710B}"/>
              </a:ext>
            </a:extLst>
          </p:cNvPr>
          <p:cNvSpPr/>
          <p:nvPr/>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p>
        </p:txBody>
      </p:sp>
      <p:sp>
        <p:nvSpPr>
          <p:cNvPr id="3" name="Content Placeholder 2"/>
          <p:cNvSpPr>
            <a:spLocks noGrp="1"/>
          </p:cNvSpPr>
          <p:nvPr>
            <p:ph sz="half" idx="1"/>
          </p:nvPr>
        </p:nvSpPr>
        <p:spPr>
          <a:xfrm>
            <a:off x="539496" y="2103120"/>
            <a:ext cx="11119104" cy="4434840"/>
          </a:xfrm>
        </p:spPr>
        <p:txBody>
          <a:bodyPr>
            <a:noAutofit/>
          </a:bodyPr>
          <a:lstStyle>
            <a:lvl1pPr>
              <a:defRPr sz="1350"/>
            </a:lvl1pPr>
            <a:lvl2pPr>
              <a:defRPr sz="1200"/>
            </a:lvl2pPr>
            <a:lvl3pPr>
              <a:defRPr sz="105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noAutofit/>
          </a:bodyPr>
          <a:lstStyle/>
          <a:p>
            <a:endParaRPr lang="en-US"/>
          </a:p>
        </p:txBody>
      </p:sp>
      <p:sp>
        <p:nvSpPr>
          <p:cNvPr id="7" name="Slide Number Placeholder 6"/>
          <p:cNvSpPr>
            <a:spLocks noGrp="1"/>
          </p:cNvSpPr>
          <p:nvPr>
            <p:ph type="sldNum" sz="quarter" idx="12"/>
          </p:nvPr>
        </p:nvSpPr>
        <p:spPr/>
        <p:txBody>
          <a:bodyPr>
            <a:noAutofit/>
          </a:bodyPr>
          <a:lstStyle/>
          <a:p>
            <a:fld id="{AEC10A0C-BB77-FD4A-8FA4-D4334D01E3A4}" type="slidenum">
              <a:rPr lang="en-US" smtClean="0"/>
              <a:pPr/>
              <a:t>‹#›</a:t>
            </a:fld>
            <a:endParaRPr lang="en-US"/>
          </a:p>
        </p:txBody>
      </p:sp>
    </p:spTree>
    <p:extLst>
      <p:ext uri="{BB962C8B-B14F-4D97-AF65-F5344CB8AC3E}">
        <p14:creationId xmlns:p14="http://schemas.microsoft.com/office/powerpoint/2010/main" val="2245972852"/>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58E1913-9345-4E9A-9FCB-5729BA9224F7}" type="datetime1">
              <a:rPr lang="en-US" smtClean="0"/>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C10A0C-BB77-FD4A-8FA4-D4334D01E3A4}" type="slidenum">
              <a:rPr lang="en-US" smtClean="0"/>
              <a:t>‹#›</a:t>
            </a:fld>
            <a:endParaRPr lang="en-US"/>
          </a:p>
        </p:txBody>
      </p:sp>
    </p:spTree>
    <p:extLst>
      <p:ext uri="{BB962C8B-B14F-4D97-AF65-F5344CB8AC3E}">
        <p14:creationId xmlns:p14="http://schemas.microsoft.com/office/powerpoint/2010/main" val="322282238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p:cSld name="Title and Table">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B0C0F070-237F-C60F-3458-4D4D9BA0A222}"/>
              </a:ext>
            </a:extLst>
          </p:cNvPr>
          <p:cNvSpPr/>
          <p:nvPr/>
        </p:nvSpPr>
        <p:spPr>
          <a:xfrm>
            <a:off x="9866106" y="0"/>
            <a:ext cx="2325895" cy="2180854"/>
          </a:xfrm>
          <a:custGeom>
            <a:avLst/>
            <a:gdLst>
              <a:gd name="connsiteX0" fmla="*/ 2066927 w 2325894"/>
              <a:gd name="connsiteY0" fmla="*/ 0 h 2180854"/>
              <a:gd name="connsiteX1" fmla="*/ 2098882 w 2325894"/>
              <a:gd name="connsiteY1" fmla="*/ 0 h 2180854"/>
              <a:gd name="connsiteX2" fmla="*/ 2128893 w 2325894"/>
              <a:gd name="connsiteY2" fmla="*/ 44463 h 2180854"/>
              <a:gd name="connsiteX3" fmla="*/ 2269798 w 2325894"/>
              <a:gd name="connsiteY3" fmla="*/ 120493 h 2180854"/>
              <a:gd name="connsiteX4" fmla="*/ 2325894 w 2325894"/>
              <a:gd name="connsiteY4" fmla="*/ 126162 h 2180854"/>
              <a:gd name="connsiteX5" fmla="*/ 2325894 w 2325894"/>
              <a:gd name="connsiteY5" fmla="*/ 149263 h 2180854"/>
              <a:gd name="connsiteX6" fmla="*/ 2265120 w 2325894"/>
              <a:gd name="connsiteY6" fmla="*/ 143117 h 2180854"/>
              <a:gd name="connsiteX7" fmla="*/ 2075647 w 2325894"/>
              <a:gd name="connsiteY7" fmla="*/ 16048 h 2180854"/>
              <a:gd name="connsiteX8" fmla="*/ 1926448 w 2325894"/>
              <a:gd name="connsiteY8" fmla="*/ 0 h 2180854"/>
              <a:gd name="connsiteX9" fmla="*/ 1950522 w 2325894"/>
              <a:gd name="connsiteY9" fmla="*/ 0 h 2180854"/>
              <a:gd name="connsiteX10" fmla="*/ 1952130 w 2325894"/>
              <a:gd name="connsiteY10" fmla="*/ 5167 h 2180854"/>
              <a:gd name="connsiteX11" fmla="*/ 2244242 w 2325894"/>
              <a:gd name="connsiteY11" fmla="*/ 244834 h 2180854"/>
              <a:gd name="connsiteX12" fmla="*/ 2325894 w 2325894"/>
              <a:gd name="connsiteY12" fmla="*/ 253091 h 2180854"/>
              <a:gd name="connsiteX13" fmla="*/ 2325894 w 2325894"/>
              <a:gd name="connsiteY13" fmla="*/ 276192 h 2180854"/>
              <a:gd name="connsiteX14" fmla="*/ 2239598 w 2325894"/>
              <a:gd name="connsiteY14" fmla="*/ 267464 h 2180854"/>
              <a:gd name="connsiteX15" fmla="*/ 1930848 w 2325894"/>
              <a:gd name="connsiteY15" fmla="*/ 14141 h 2180854"/>
              <a:gd name="connsiteX16" fmla="*/ 1794114 w 2325894"/>
              <a:gd name="connsiteY16" fmla="*/ 0 h 2180854"/>
              <a:gd name="connsiteX17" fmla="*/ 1818202 w 2325894"/>
              <a:gd name="connsiteY17" fmla="*/ 0 h 2180854"/>
              <a:gd name="connsiteX18" fmla="*/ 1835170 w 2325894"/>
              <a:gd name="connsiteY18" fmla="*/ 54535 h 2180854"/>
              <a:gd name="connsiteX19" fmla="*/ 2218687 w 2325894"/>
              <a:gd name="connsiteY19" fmla="*/ 369191 h 2180854"/>
              <a:gd name="connsiteX20" fmla="*/ 2325894 w 2325894"/>
              <a:gd name="connsiteY20" fmla="*/ 380032 h 2180854"/>
              <a:gd name="connsiteX21" fmla="*/ 2325894 w 2325894"/>
              <a:gd name="connsiteY21" fmla="*/ 403132 h 2180854"/>
              <a:gd name="connsiteX22" fmla="*/ 2214043 w 2325894"/>
              <a:gd name="connsiteY22" fmla="*/ 391825 h 2180854"/>
              <a:gd name="connsiteX23" fmla="*/ 1813889 w 2325894"/>
              <a:gd name="connsiteY23" fmla="*/ 63559 h 2180854"/>
              <a:gd name="connsiteX24" fmla="*/ 1661683 w 2325894"/>
              <a:gd name="connsiteY24" fmla="*/ 0 h 2180854"/>
              <a:gd name="connsiteX25" fmla="*/ 1685874 w 2325894"/>
              <a:gd name="connsiteY25" fmla="*/ 0 h 2180854"/>
              <a:gd name="connsiteX26" fmla="*/ 1718212 w 2325894"/>
              <a:gd name="connsiteY26" fmla="*/ 103965 h 2180854"/>
              <a:gd name="connsiteX27" fmla="*/ 2193133 w 2325894"/>
              <a:gd name="connsiteY27" fmla="*/ 493659 h 2180854"/>
              <a:gd name="connsiteX28" fmla="*/ 2325894 w 2325894"/>
              <a:gd name="connsiteY28" fmla="*/ 507083 h 2180854"/>
              <a:gd name="connsiteX29" fmla="*/ 2325894 w 2325894"/>
              <a:gd name="connsiteY29" fmla="*/ 530183 h 2180854"/>
              <a:gd name="connsiteX30" fmla="*/ 2188450 w 2325894"/>
              <a:gd name="connsiteY30" fmla="*/ 516288 h 2180854"/>
              <a:gd name="connsiteX31" fmla="*/ 1696817 w 2325894"/>
              <a:gd name="connsiteY31" fmla="*/ 112939 h 2180854"/>
              <a:gd name="connsiteX32" fmla="*/ 1531553 w 2325894"/>
              <a:gd name="connsiteY32" fmla="*/ 0 h 2180854"/>
              <a:gd name="connsiteX33" fmla="*/ 1554659 w 2325894"/>
              <a:gd name="connsiteY33" fmla="*/ 0 h 2180854"/>
              <a:gd name="connsiteX34" fmla="*/ 1555243 w 2325894"/>
              <a:gd name="connsiteY34" fmla="*/ 5776 h 2180854"/>
              <a:gd name="connsiteX35" fmla="*/ 2245588 w 2325894"/>
              <a:gd name="connsiteY35" fmla="*/ 629962 h 2180854"/>
              <a:gd name="connsiteX36" fmla="*/ 2325894 w 2325894"/>
              <a:gd name="connsiteY36" fmla="*/ 634030 h 2180854"/>
              <a:gd name="connsiteX37" fmla="*/ 2325894 w 2325894"/>
              <a:gd name="connsiteY37" fmla="*/ 657131 h 2180854"/>
              <a:gd name="connsiteX38" fmla="*/ 2243214 w 2325894"/>
              <a:gd name="connsiteY38" fmla="*/ 652943 h 2180854"/>
              <a:gd name="connsiteX39" fmla="*/ 1532607 w 2325894"/>
              <a:gd name="connsiteY39" fmla="*/ 10419 h 2180854"/>
              <a:gd name="connsiteX40" fmla="*/ 1404609 w 2325894"/>
              <a:gd name="connsiteY40" fmla="*/ 0 h 2180854"/>
              <a:gd name="connsiteX41" fmla="*/ 1427709 w 2325894"/>
              <a:gd name="connsiteY41" fmla="*/ 0 h 2180854"/>
              <a:gd name="connsiteX42" fmla="*/ 1430873 w 2325894"/>
              <a:gd name="connsiteY42" fmla="*/ 31287 h 2180854"/>
              <a:gd name="connsiteX43" fmla="*/ 2232606 w 2325894"/>
              <a:gd name="connsiteY43" fmla="*/ 756233 h 2180854"/>
              <a:gd name="connsiteX44" fmla="*/ 2325894 w 2325894"/>
              <a:gd name="connsiteY44" fmla="*/ 760959 h 2180854"/>
              <a:gd name="connsiteX45" fmla="*/ 2325894 w 2325894"/>
              <a:gd name="connsiteY45" fmla="*/ 784060 h 2180854"/>
              <a:gd name="connsiteX46" fmla="*/ 2230270 w 2325894"/>
              <a:gd name="connsiteY46" fmla="*/ 779216 h 2180854"/>
              <a:gd name="connsiteX47" fmla="*/ 1408246 w 2325894"/>
              <a:gd name="connsiteY47" fmla="*/ 35964 h 2180854"/>
              <a:gd name="connsiteX48" fmla="*/ 1274343 w 2325894"/>
              <a:gd name="connsiteY48" fmla="*/ 0 h 2180854"/>
              <a:gd name="connsiteX49" fmla="*/ 1300756 w 2325894"/>
              <a:gd name="connsiteY49" fmla="*/ 0 h 2180854"/>
              <a:gd name="connsiteX50" fmla="*/ 1306507 w 2325894"/>
              <a:gd name="connsiteY50" fmla="*/ 56884 h 2180854"/>
              <a:gd name="connsiteX51" fmla="*/ 2219643 w 2325894"/>
              <a:gd name="connsiteY51" fmla="*/ 882640 h 2180854"/>
              <a:gd name="connsiteX52" fmla="*/ 2325894 w 2325894"/>
              <a:gd name="connsiteY52" fmla="*/ 888022 h 2180854"/>
              <a:gd name="connsiteX53" fmla="*/ 2325894 w 2325894"/>
              <a:gd name="connsiteY53" fmla="*/ 911123 h 2180854"/>
              <a:gd name="connsiteX54" fmla="*/ 2217286 w 2325894"/>
              <a:gd name="connsiteY54" fmla="*/ 905621 h 2180854"/>
              <a:gd name="connsiteX55" fmla="*/ 1283761 w 2325894"/>
              <a:gd name="connsiteY55" fmla="*/ 61528 h 2180854"/>
              <a:gd name="connsiteX56" fmla="*/ 1146071 w 2325894"/>
              <a:gd name="connsiteY56" fmla="*/ 0 h 2180854"/>
              <a:gd name="connsiteX57" fmla="*/ 1169414 w 2325894"/>
              <a:gd name="connsiteY57" fmla="*/ 0 h 2180854"/>
              <a:gd name="connsiteX58" fmla="*/ 1182030 w 2325894"/>
              <a:gd name="connsiteY58" fmla="*/ 82429 h 2180854"/>
              <a:gd name="connsiteX59" fmla="*/ 2206679 w 2325894"/>
              <a:gd name="connsiteY59" fmla="*/ 1008912 h 2180854"/>
              <a:gd name="connsiteX60" fmla="*/ 2325894 w 2325894"/>
              <a:gd name="connsiteY60" fmla="*/ 1014951 h 2180854"/>
              <a:gd name="connsiteX61" fmla="*/ 2325894 w 2325894"/>
              <a:gd name="connsiteY61" fmla="*/ 1038052 h 2180854"/>
              <a:gd name="connsiteX62" fmla="*/ 2204323 w 2325894"/>
              <a:gd name="connsiteY62" fmla="*/ 1031893 h 2180854"/>
              <a:gd name="connsiteX63" fmla="*/ 1159398 w 2325894"/>
              <a:gd name="connsiteY63" fmla="*/ 87072 h 2180854"/>
              <a:gd name="connsiteX64" fmla="*/ 1017789 w 2325894"/>
              <a:gd name="connsiteY64" fmla="*/ 0 h 2180854"/>
              <a:gd name="connsiteX65" fmla="*/ 1041132 w 2325894"/>
              <a:gd name="connsiteY65" fmla="*/ 0 h 2180854"/>
              <a:gd name="connsiteX66" fmla="*/ 1057661 w 2325894"/>
              <a:gd name="connsiteY66" fmla="*/ 107992 h 2180854"/>
              <a:gd name="connsiteX67" fmla="*/ 2193716 w 2325894"/>
              <a:gd name="connsiteY67" fmla="*/ 1135208 h 2180854"/>
              <a:gd name="connsiteX68" fmla="*/ 2325894 w 2325894"/>
              <a:gd name="connsiteY68" fmla="*/ 1141903 h 2180854"/>
              <a:gd name="connsiteX69" fmla="*/ 2325894 w 2325894"/>
              <a:gd name="connsiteY69" fmla="*/ 1165004 h 2180854"/>
              <a:gd name="connsiteX70" fmla="*/ 2191361 w 2325894"/>
              <a:gd name="connsiteY70" fmla="*/ 1158189 h 2180854"/>
              <a:gd name="connsiteX71" fmla="*/ 1035029 w 2325894"/>
              <a:gd name="connsiteY71" fmla="*/ 112636 h 2180854"/>
              <a:gd name="connsiteX72" fmla="*/ 889397 w 2325894"/>
              <a:gd name="connsiteY72" fmla="*/ 0 h 2180854"/>
              <a:gd name="connsiteX73" fmla="*/ 912837 w 2325894"/>
              <a:gd name="connsiteY73" fmla="*/ 0 h 2180854"/>
              <a:gd name="connsiteX74" fmla="*/ 933296 w 2325894"/>
              <a:gd name="connsiteY74" fmla="*/ 133667 h 2180854"/>
              <a:gd name="connsiteX75" fmla="*/ 2180754 w 2325894"/>
              <a:gd name="connsiteY75" fmla="*/ 1261608 h 2180854"/>
              <a:gd name="connsiteX76" fmla="*/ 2325894 w 2325894"/>
              <a:gd name="connsiteY76" fmla="*/ 1268960 h 2180854"/>
              <a:gd name="connsiteX77" fmla="*/ 2325894 w 2325894"/>
              <a:gd name="connsiteY77" fmla="*/ 1292061 h 2180854"/>
              <a:gd name="connsiteX78" fmla="*/ 2178378 w 2325894"/>
              <a:gd name="connsiteY78" fmla="*/ 1284588 h 2180854"/>
              <a:gd name="connsiteX79" fmla="*/ 910550 w 2325894"/>
              <a:gd name="connsiteY79" fmla="*/ 138199 h 2180854"/>
              <a:gd name="connsiteX80" fmla="*/ 761929 w 2325894"/>
              <a:gd name="connsiteY80" fmla="*/ 0 h 2180854"/>
              <a:gd name="connsiteX81" fmla="*/ 785032 w 2325894"/>
              <a:gd name="connsiteY81" fmla="*/ 0 h 2180854"/>
              <a:gd name="connsiteX82" fmla="*/ 785312 w 2325894"/>
              <a:gd name="connsiteY82" fmla="*/ 5523 h 2180854"/>
              <a:gd name="connsiteX83" fmla="*/ 2167790 w 2325894"/>
              <a:gd name="connsiteY83" fmla="*/ 1387884 h 2180854"/>
              <a:gd name="connsiteX84" fmla="*/ 2325894 w 2325894"/>
              <a:gd name="connsiteY84" fmla="*/ 1395894 h 2180854"/>
              <a:gd name="connsiteX85" fmla="*/ 2325894 w 2325894"/>
              <a:gd name="connsiteY85" fmla="*/ 1418995 h 2180854"/>
              <a:gd name="connsiteX86" fmla="*/ 2165434 w 2325894"/>
              <a:gd name="connsiteY86" fmla="*/ 1410866 h 2180854"/>
              <a:gd name="connsiteX87" fmla="*/ 762328 w 2325894"/>
              <a:gd name="connsiteY87" fmla="*/ 7877 h 2180854"/>
              <a:gd name="connsiteX88" fmla="*/ 634980 w 2325894"/>
              <a:gd name="connsiteY88" fmla="*/ 0 h 2180854"/>
              <a:gd name="connsiteX89" fmla="*/ 658083 w 2325894"/>
              <a:gd name="connsiteY89" fmla="*/ 0 h 2180854"/>
              <a:gd name="connsiteX90" fmla="*/ 659019 w 2325894"/>
              <a:gd name="connsiteY90" fmla="*/ 18476 h 2180854"/>
              <a:gd name="connsiteX91" fmla="*/ 2154827 w 2325894"/>
              <a:gd name="connsiteY91" fmla="*/ 1514157 h 2180854"/>
              <a:gd name="connsiteX92" fmla="*/ 2325894 w 2325894"/>
              <a:gd name="connsiteY92" fmla="*/ 1522823 h 2180854"/>
              <a:gd name="connsiteX93" fmla="*/ 2325894 w 2325894"/>
              <a:gd name="connsiteY93" fmla="*/ 1545924 h 2180854"/>
              <a:gd name="connsiteX94" fmla="*/ 2152472 w 2325894"/>
              <a:gd name="connsiteY94" fmla="*/ 1537138 h 2180854"/>
              <a:gd name="connsiteX95" fmla="*/ 636036 w 2325894"/>
              <a:gd name="connsiteY95" fmla="*/ 20831 h 2180854"/>
              <a:gd name="connsiteX96" fmla="*/ 507911 w 2325894"/>
              <a:gd name="connsiteY96" fmla="*/ 0 h 2180854"/>
              <a:gd name="connsiteX97" fmla="*/ 531128 w 2325894"/>
              <a:gd name="connsiteY97" fmla="*/ 0 h 2180854"/>
              <a:gd name="connsiteX98" fmla="*/ 532727 w 2325894"/>
              <a:gd name="connsiteY98" fmla="*/ 31559 h 2180854"/>
              <a:gd name="connsiteX99" fmla="*/ 2141864 w 2325894"/>
              <a:gd name="connsiteY99" fmla="*/ 1640562 h 2180854"/>
              <a:gd name="connsiteX100" fmla="*/ 2325894 w 2325894"/>
              <a:gd name="connsiteY100" fmla="*/ 1649885 h 2180854"/>
              <a:gd name="connsiteX101" fmla="*/ 2325894 w 2325894"/>
              <a:gd name="connsiteY101" fmla="*/ 1672981 h 2180854"/>
              <a:gd name="connsiteX102" fmla="*/ 2139488 w 2325894"/>
              <a:gd name="connsiteY102" fmla="*/ 1663539 h 2180854"/>
              <a:gd name="connsiteX103" fmla="*/ 509624 w 2325894"/>
              <a:gd name="connsiteY103" fmla="*/ 33818 h 2180854"/>
              <a:gd name="connsiteX104" fmla="*/ 380961 w 2325894"/>
              <a:gd name="connsiteY104" fmla="*/ 0 h 2180854"/>
              <a:gd name="connsiteX105" fmla="*/ 404065 w 2325894"/>
              <a:gd name="connsiteY105" fmla="*/ 0 h 2180854"/>
              <a:gd name="connsiteX106" fmla="*/ 406316 w 2325894"/>
              <a:gd name="connsiteY106" fmla="*/ 44437 h 2180854"/>
              <a:gd name="connsiteX107" fmla="*/ 2128900 w 2325894"/>
              <a:gd name="connsiteY107" fmla="*/ 1766854 h 2180854"/>
              <a:gd name="connsiteX108" fmla="*/ 2325894 w 2325894"/>
              <a:gd name="connsiteY108" fmla="*/ 1776833 h 2180854"/>
              <a:gd name="connsiteX109" fmla="*/ 2325894 w 2325894"/>
              <a:gd name="connsiteY109" fmla="*/ 1799934 h 2180854"/>
              <a:gd name="connsiteX110" fmla="*/ 2126525 w 2325894"/>
              <a:gd name="connsiteY110" fmla="*/ 1789835 h 2180854"/>
              <a:gd name="connsiteX111" fmla="*/ 383332 w 2325894"/>
              <a:gd name="connsiteY111" fmla="*/ 46792 h 2180854"/>
              <a:gd name="connsiteX112" fmla="*/ 254013 w 2325894"/>
              <a:gd name="connsiteY112" fmla="*/ 0 h 2180854"/>
              <a:gd name="connsiteX113" fmla="*/ 277116 w 2325894"/>
              <a:gd name="connsiteY113" fmla="*/ 0 h 2180854"/>
              <a:gd name="connsiteX114" fmla="*/ 280023 w 2325894"/>
              <a:gd name="connsiteY114" fmla="*/ 57371 h 2180854"/>
              <a:gd name="connsiteX115" fmla="*/ 2115917 w 2325894"/>
              <a:gd name="connsiteY115" fmla="*/ 1893125 h 2180854"/>
              <a:gd name="connsiteX116" fmla="*/ 2325894 w 2325894"/>
              <a:gd name="connsiteY116" fmla="*/ 1903762 h 2180854"/>
              <a:gd name="connsiteX117" fmla="*/ 2325894 w 2325894"/>
              <a:gd name="connsiteY117" fmla="*/ 1926863 h 2180854"/>
              <a:gd name="connsiteX118" fmla="*/ 2113563 w 2325894"/>
              <a:gd name="connsiteY118" fmla="*/ 1916107 h 2180854"/>
              <a:gd name="connsiteX119" fmla="*/ 257040 w 2325894"/>
              <a:gd name="connsiteY119" fmla="*/ 59745 h 2180854"/>
              <a:gd name="connsiteX120" fmla="*/ 126949 w 2325894"/>
              <a:gd name="connsiteY120" fmla="*/ 0 h 2180854"/>
              <a:gd name="connsiteX121" fmla="*/ 150160 w 2325894"/>
              <a:gd name="connsiteY121" fmla="*/ 0 h 2180854"/>
              <a:gd name="connsiteX122" fmla="*/ 153729 w 2325894"/>
              <a:gd name="connsiteY122" fmla="*/ 70454 h 2180854"/>
              <a:gd name="connsiteX123" fmla="*/ 2102955 w 2325894"/>
              <a:gd name="connsiteY123" fmla="*/ 2019530 h 2180854"/>
              <a:gd name="connsiteX124" fmla="*/ 2325894 w 2325894"/>
              <a:gd name="connsiteY124" fmla="*/ 2030824 h 2180854"/>
              <a:gd name="connsiteX125" fmla="*/ 2325894 w 2325894"/>
              <a:gd name="connsiteY125" fmla="*/ 2053925 h 2180854"/>
              <a:gd name="connsiteX126" fmla="*/ 2100598 w 2325894"/>
              <a:gd name="connsiteY126" fmla="*/ 2042512 h 2180854"/>
              <a:gd name="connsiteX127" fmla="*/ 130633 w 2325894"/>
              <a:gd name="connsiteY127" fmla="*/ 72714 h 2180854"/>
              <a:gd name="connsiteX128" fmla="*/ 0 w 2325894"/>
              <a:gd name="connsiteY128" fmla="*/ 0 h 2180854"/>
              <a:gd name="connsiteX129" fmla="*/ 23103 w 2325894"/>
              <a:gd name="connsiteY129" fmla="*/ 0 h 2180854"/>
              <a:gd name="connsiteX130" fmla="*/ 27324 w 2325894"/>
              <a:gd name="connsiteY130" fmla="*/ 83311 h 2180854"/>
              <a:gd name="connsiteX131" fmla="*/ 2089991 w 2325894"/>
              <a:gd name="connsiteY131" fmla="*/ 2145803 h 2180854"/>
              <a:gd name="connsiteX132" fmla="*/ 2325894 w 2325894"/>
              <a:gd name="connsiteY132" fmla="*/ 2157753 h 2180854"/>
              <a:gd name="connsiteX133" fmla="*/ 2325894 w 2325894"/>
              <a:gd name="connsiteY133" fmla="*/ 2180854 h 2180854"/>
              <a:gd name="connsiteX134" fmla="*/ 2087636 w 2325894"/>
              <a:gd name="connsiteY134" fmla="*/ 2168784 h 2180854"/>
              <a:gd name="connsiteX135" fmla="*/ 4341 w 2325894"/>
              <a:gd name="connsiteY135" fmla="*/ 85667 h 2180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2325894" h="2180854">
                <a:moveTo>
                  <a:pt x="2066927" y="0"/>
                </a:moveTo>
                <a:lnTo>
                  <a:pt x="2098882" y="0"/>
                </a:lnTo>
                <a:lnTo>
                  <a:pt x="2128893" y="44463"/>
                </a:lnTo>
                <a:cubicBezTo>
                  <a:pt x="2166753" y="82308"/>
                  <a:pt x="2215417" y="109341"/>
                  <a:pt x="2269798" y="120493"/>
                </a:cubicBezTo>
                <a:lnTo>
                  <a:pt x="2325894" y="126162"/>
                </a:lnTo>
                <a:lnTo>
                  <a:pt x="2325894" y="149263"/>
                </a:lnTo>
                <a:lnTo>
                  <a:pt x="2265120" y="143117"/>
                </a:lnTo>
                <a:cubicBezTo>
                  <a:pt x="2186576" y="127002"/>
                  <a:pt x="2119077" y="80290"/>
                  <a:pt x="2075647" y="16048"/>
                </a:cubicBezTo>
                <a:close/>
                <a:moveTo>
                  <a:pt x="1926448" y="0"/>
                </a:moveTo>
                <a:lnTo>
                  <a:pt x="1950522" y="0"/>
                </a:lnTo>
                <a:lnTo>
                  <a:pt x="1952130" y="5167"/>
                </a:lnTo>
                <a:cubicBezTo>
                  <a:pt x="2003529" y="126455"/>
                  <a:pt x="2112323" y="217766"/>
                  <a:pt x="2244242" y="244834"/>
                </a:cubicBezTo>
                <a:lnTo>
                  <a:pt x="2325894" y="253091"/>
                </a:lnTo>
                <a:lnTo>
                  <a:pt x="2325894" y="276192"/>
                </a:lnTo>
                <a:lnTo>
                  <a:pt x="2239598" y="267464"/>
                </a:lnTo>
                <a:cubicBezTo>
                  <a:pt x="2100173" y="238852"/>
                  <a:pt x="1985178" y="142334"/>
                  <a:pt x="1930848" y="14141"/>
                </a:cubicBezTo>
                <a:close/>
                <a:moveTo>
                  <a:pt x="1794114" y="0"/>
                </a:moveTo>
                <a:lnTo>
                  <a:pt x="1818202" y="0"/>
                </a:lnTo>
                <a:lnTo>
                  <a:pt x="1835170" y="54535"/>
                </a:lnTo>
                <a:cubicBezTo>
                  <a:pt x="1902650" y="213778"/>
                  <a:pt x="2045483" y="333656"/>
                  <a:pt x="2218687" y="369191"/>
                </a:cubicBezTo>
                <a:lnTo>
                  <a:pt x="2325894" y="380032"/>
                </a:lnTo>
                <a:lnTo>
                  <a:pt x="2325894" y="403132"/>
                </a:lnTo>
                <a:lnTo>
                  <a:pt x="2214043" y="391825"/>
                </a:lnTo>
                <a:cubicBezTo>
                  <a:pt x="2033333" y="354761"/>
                  <a:pt x="1884299" y="229720"/>
                  <a:pt x="1813889" y="63559"/>
                </a:cubicBezTo>
                <a:close/>
                <a:moveTo>
                  <a:pt x="1661683" y="0"/>
                </a:moveTo>
                <a:lnTo>
                  <a:pt x="1685874" y="0"/>
                </a:lnTo>
                <a:lnTo>
                  <a:pt x="1718212" y="103965"/>
                </a:lnTo>
                <a:cubicBezTo>
                  <a:pt x="1801772" y="301203"/>
                  <a:pt x="1978643" y="449654"/>
                  <a:pt x="2193133" y="493659"/>
                </a:cubicBezTo>
                <a:lnTo>
                  <a:pt x="2325894" y="507083"/>
                </a:lnTo>
                <a:lnTo>
                  <a:pt x="2325894" y="530183"/>
                </a:lnTo>
                <a:lnTo>
                  <a:pt x="2188450" y="516288"/>
                </a:lnTo>
                <a:cubicBezTo>
                  <a:pt x="1966399" y="470740"/>
                  <a:pt x="1783312" y="317082"/>
                  <a:pt x="1696817" y="112939"/>
                </a:cubicBezTo>
                <a:close/>
                <a:moveTo>
                  <a:pt x="1531553" y="0"/>
                </a:moveTo>
                <a:lnTo>
                  <a:pt x="1554659" y="0"/>
                </a:lnTo>
                <a:lnTo>
                  <a:pt x="1555243" y="5776"/>
                </a:lnTo>
                <a:cubicBezTo>
                  <a:pt x="1623483" y="338327"/>
                  <a:pt x="1902268" y="594992"/>
                  <a:pt x="2245588" y="629962"/>
                </a:cubicBezTo>
                <a:lnTo>
                  <a:pt x="2325894" y="634030"/>
                </a:lnTo>
                <a:lnTo>
                  <a:pt x="2325894" y="657131"/>
                </a:lnTo>
                <a:lnTo>
                  <a:pt x="2243214" y="652943"/>
                </a:lnTo>
                <a:cubicBezTo>
                  <a:pt x="1889750" y="616944"/>
                  <a:pt x="1602834" y="352727"/>
                  <a:pt x="1532607" y="10419"/>
                </a:cubicBezTo>
                <a:close/>
                <a:moveTo>
                  <a:pt x="1404609" y="0"/>
                </a:moveTo>
                <a:lnTo>
                  <a:pt x="1427709" y="0"/>
                </a:lnTo>
                <a:lnTo>
                  <a:pt x="1430873" y="31287"/>
                </a:lnTo>
                <a:cubicBezTo>
                  <a:pt x="1510102" y="417452"/>
                  <a:pt x="1833798" y="715609"/>
                  <a:pt x="2232606" y="756233"/>
                </a:cubicBezTo>
                <a:lnTo>
                  <a:pt x="2325894" y="760959"/>
                </a:lnTo>
                <a:lnTo>
                  <a:pt x="2325894" y="784060"/>
                </a:lnTo>
                <a:lnTo>
                  <a:pt x="2230270" y="779216"/>
                </a:lnTo>
                <a:cubicBezTo>
                  <a:pt x="1821463" y="737574"/>
                  <a:pt x="1489501" y="431938"/>
                  <a:pt x="1408246" y="35964"/>
                </a:cubicBezTo>
                <a:close/>
                <a:moveTo>
                  <a:pt x="1274343" y="0"/>
                </a:moveTo>
                <a:lnTo>
                  <a:pt x="1300756" y="0"/>
                </a:lnTo>
                <a:lnTo>
                  <a:pt x="1306507" y="56884"/>
                </a:lnTo>
                <a:cubicBezTo>
                  <a:pt x="1396745" y="496788"/>
                  <a:pt x="1765420" y="836372"/>
                  <a:pt x="2219643" y="882640"/>
                </a:cubicBezTo>
                <a:lnTo>
                  <a:pt x="2325894" y="888022"/>
                </a:lnTo>
                <a:lnTo>
                  <a:pt x="2325894" y="911123"/>
                </a:lnTo>
                <a:lnTo>
                  <a:pt x="2217286" y="905621"/>
                </a:lnTo>
                <a:cubicBezTo>
                  <a:pt x="1752979" y="858324"/>
                  <a:pt x="1376027" y="511189"/>
                  <a:pt x="1283761" y="61528"/>
                </a:cubicBezTo>
                <a:close/>
                <a:moveTo>
                  <a:pt x="1146071" y="0"/>
                </a:moveTo>
                <a:lnTo>
                  <a:pt x="1169414" y="0"/>
                </a:lnTo>
                <a:lnTo>
                  <a:pt x="1182030" y="82429"/>
                </a:lnTo>
                <a:cubicBezTo>
                  <a:pt x="1283296" y="576000"/>
                  <a:pt x="1697029" y="957001"/>
                  <a:pt x="2206679" y="1008912"/>
                </a:cubicBezTo>
                <a:lnTo>
                  <a:pt x="2325894" y="1014951"/>
                </a:lnTo>
                <a:lnTo>
                  <a:pt x="2325894" y="1038052"/>
                </a:lnTo>
                <a:lnTo>
                  <a:pt x="2204323" y="1031893"/>
                </a:lnTo>
                <a:cubicBezTo>
                  <a:pt x="1684600" y="978953"/>
                  <a:pt x="1262670" y="590398"/>
                  <a:pt x="1159398" y="87072"/>
                </a:cubicBezTo>
                <a:close/>
                <a:moveTo>
                  <a:pt x="1017789" y="0"/>
                </a:moveTo>
                <a:lnTo>
                  <a:pt x="1041132" y="0"/>
                </a:lnTo>
                <a:lnTo>
                  <a:pt x="1057661" y="107992"/>
                </a:lnTo>
                <a:cubicBezTo>
                  <a:pt x="1169939" y="655229"/>
                  <a:pt x="1628650" y="1077653"/>
                  <a:pt x="2193716" y="1135208"/>
                </a:cubicBezTo>
                <a:lnTo>
                  <a:pt x="2325894" y="1141903"/>
                </a:lnTo>
                <a:lnTo>
                  <a:pt x="2325894" y="1165004"/>
                </a:lnTo>
                <a:lnTo>
                  <a:pt x="2191361" y="1158189"/>
                </a:lnTo>
                <a:cubicBezTo>
                  <a:pt x="1616222" y="1099606"/>
                  <a:pt x="1149313" y="669630"/>
                  <a:pt x="1035029" y="112636"/>
                </a:cubicBezTo>
                <a:close/>
                <a:moveTo>
                  <a:pt x="889397" y="0"/>
                </a:moveTo>
                <a:lnTo>
                  <a:pt x="912837" y="0"/>
                </a:lnTo>
                <a:lnTo>
                  <a:pt x="933296" y="133667"/>
                </a:lnTo>
                <a:cubicBezTo>
                  <a:pt x="1056582" y="734570"/>
                  <a:pt x="1560272" y="1198411"/>
                  <a:pt x="2180754" y="1261608"/>
                </a:cubicBezTo>
                <a:lnTo>
                  <a:pt x="2325894" y="1268960"/>
                </a:lnTo>
                <a:lnTo>
                  <a:pt x="2325894" y="1292061"/>
                </a:lnTo>
                <a:lnTo>
                  <a:pt x="2178378" y="1284588"/>
                </a:lnTo>
                <a:cubicBezTo>
                  <a:pt x="1547742" y="1220351"/>
                  <a:pt x="1035844" y="748879"/>
                  <a:pt x="910550" y="138199"/>
                </a:cubicBezTo>
                <a:close/>
                <a:moveTo>
                  <a:pt x="761929" y="0"/>
                </a:moveTo>
                <a:lnTo>
                  <a:pt x="785032" y="0"/>
                </a:lnTo>
                <a:lnTo>
                  <a:pt x="785312" y="5523"/>
                </a:lnTo>
                <a:cubicBezTo>
                  <a:pt x="859466" y="733364"/>
                  <a:pt x="1439889" y="1313736"/>
                  <a:pt x="2167790" y="1387884"/>
                </a:cubicBezTo>
                <a:lnTo>
                  <a:pt x="2325894" y="1395894"/>
                </a:lnTo>
                <a:lnTo>
                  <a:pt x="2325894" y="1418995"/>
                </a:lnTo>
                <a:lnTo>
                  <a:pt x="2165434" y="1410866"/>
                </a:lnTo>
                <a:cubicBezTo>
                  <a:pt x="1426685" y="1335609"/>
                  <a:pt x="837591" y="746563"/>
                  <a:pt x="762328" y="7877"/>
                </a:cubicBezTo>
                <a:close/>
                <a:moveTo>
                  <a:pt x="634980" y="0"/>
                </a:moveTo>
                <a:lnTo>
                  <a:pt x="658083" y="0"/>
                </a:lnTo>
                <a:lnTo>
                  <a:pt x="659019" y="18476"/>
                </a:lnTo>
                <a:cubicBezTo>
                  <a:pt x="739252" y="805990"/>
                  <a:pt x="1367247" y="1433931"/>
                  <a:pt x="2154827" y="1514157"/>
                </a:cubicBezTo>
                <a:lnTo>
                  <a:pt x="2325894" y="1522823"/>
                </a:lnTo>
                <a:lnTo>
                  <a:pt x="2325894" y="1545924"/>
                </a:lnTo>
                <a:lnTo>
                  <a:pt x="2152472" y="1537138"/>
                </a:lnTo>
                <a:cubicBezTo>
                  <a:pt x="1354048" y="1455804"/>
                  <a:pt x="717377" y="819188"/>
                  <a:pt x="636036" y="20831"/>
                </a:cubicBezTo>
                <a:close/>
                <a:moveTo>
                  <a:pt x="507911" y="0"/>
                </a:moveTo>
                <a:lnTo>
                  <a:pt x="531128" y="0"/>
                </a:lnTo>
                <a:lnTo>
                  <a:pt x="532727" y="31559"/>
                </a:lnTo>
                <a:cubicBezTo>
                  <a:pt x="619037" y="878744"/>
                  <a:pt x="1294606" y="1554259"/>
                  <a:pt x="2141864" y="1640562"/>
                </a:cubicBezTo>
                <a:lnTo>
                  <a:pt x="2325894" y="1649885"/>
                </a:lnTo>
                <a:lnTo>
                  <a:pt x="2325894" y="1672981"/>
                </a:lnTo>
                <a:lnTo>
                  <a:pt x="2139488" y="1663539"/>
                </a:lnTo>
                <a:cubicBezTo>
                  <a:pt x="1281294" y="1576127"/>
                  <a:pt x="597044" y="891939"/>
                  <a:pt x="509624" y="33818"/>
                </a:cubicBezTo>
                <a:close/>
                <a:moveTo>
                  <a:pt x="380961" y="0"/>
                </a:moveTo>
                <a:lnTo>
                  <a:pt x="404065" y="0"/>
                </a:lnTo>
                <a:lnTo>
                  <a:pt x="406316" y="44437"/>
                </a:lnTo>
                <a:cubicBezTo>
                  <a:pt x="498717" y="951387"/>
                  <a:pt x="1221951" y="1674473"/>
                  <a:pt x="2128900" y="1766854"/>
                </a:cubicBezTo>
                <a:lnTo>
                  <a:pt x="2325894" y="1776833"/>
                </a:lnTo>
                <a:lnTo>
                  <a:pt x="2325894" y="1799934"/>
                </a:lnTo>
                <a:lnTo>
                  <a:pt x="2126525" y="1789835"/>
                </a:lnTo>
                <a:cubicBezTo>
                  <a:pt x="1208653" y="1696346"/>
                  <a:pt x="476829" y="964585"/>
                  <a:pt x="383332" y="46792"/>
                </a:cubicBezTo>
                <a:close/>
                <a:moveTo>
                  <a:pt x="254013" y="0"/>
                </a:moveTo>
                <a:lnTo>
                  <a:pt x="277116" y="0"/>
                </a:lnTo>
                <a:lnTo>
                  <a:pt x="280023" y="57371"/>
                </a:lnTo>
                <a:cubicBezTo>
                  <a:pt x="378489" y="1023914"/>
                  <a:pt x="1149211" y="1794655"/>
                  <a:pt x="2115917" y="1893125"/>
                </a:cubicBezTo>
                <a:lnTo>
                  <a:pt x="2325894" y="1903762"/>
                </a:lnTo>
                <a:lnTo>
                  <a:pt x="2325894" y="1926863"/>
                </a:lnTo>
                <a:lnTo>
                  <a:pt x="2113563" y="1916107"/>
                </a:lnTo>
                <a:cubicBezTo>
                  <a:pt x="1136012" y="1816541"/>
                  <a:pt x="356615" y="1037211"/>
                  <a:pt x="257040" y="59745"/>
                </a:cubicBezTo>
                <a:close/>
                <a:moveTo>
                  <a:pt x="126949" y="0"/>
                </a:moveTo>
                <a:lnTo>
                  <a:pt x="150160" y="0"/>
                </a:lnTo>
                <a:lnTo>
                  <a:pt x="153729" y="70454"/>
                </a:lnTo>
                <a:cubicBezTo>
                  <a:pt x="258274" y="1096671"/>
                  <a:pt x="1076570" y="1914983"/>
                  <a:pt x="2102955" y="2019530"/>
                </a:cubicBezTo>
                <a:lnTo>
                  <a:pt x="2325894" y="2030824"/>
                </a:lnTo>
                <a:lnTo>
                  <a:pt x="2325894" y="2053925"/>
                </a:lnTo>
                <a:lnTo>
                  <a:pt x="2100598" y="2042512"/>
                </a:lnTo>
                <a:cubicBezTo>
                  <a:pt x="1063358" y="1936856"/>
                  <a:pt x="236298" y="1109866"/>
                  <a:pt x="130633" y="72714"/>
                </a:cubicBezTo>
                <a:close/>
                <a:moveTo>
                  <a:pt x="0" y="0"/>
                </a:moveTo>
                <a:lnTo>
                  <a:pt x="23103" y="0"/>
                </a:lnTo>
                <a:lnTo>
                  <a:pt x="27324" y="83311"/>
                </a:lnTo>
                <a:cubicBezTo>
                  <a:pt x="137958" y="1169290"/>
                  <a:pt x="1003916" y="2035178"/>
                  <a:pt x="2089991" y="2145803"/>
                </a:cubicBezTo>
                <a:lnTo>
                  <a:pt x="2325894" y="2157753"/>
                </a:lnTo>
                <a:lnTo>
                  <a:pt x="2325894" y="2180854"/>
                </a:lnTo>
                <a:lnTo>
                  <a:pt x="2087636" y="2168784"/>
                </a:lnTo>
                <a:cubicBezTo>
                  <a:pt x="990717" y="2057051"/>
                  <a:pt x="116084" y="1182492"/>
                  <a:pt x="4341" y="85667"/>
                </a:cubicBezTo>
                <a:close/>
              </a:path>
            </a:pathLst>
          </a:custGeom>
          <a:solidFill>
            <a:srgbClr val="E6F0FE"/>
          </a:solidFill>
          <a:ln w="4763"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p>
        </p:txBody>
      </p:sp>
      <p:sp>
        <p:nvSpPr>
          <p:cNvPr id="3" name="Content Placeholder 2"/>
          <p:cNvSpPr>
            <a:spLocks noGrp="1"/>
          </p:cNvSpPr>
          <p:nvPr>
            <p:ph sz="half" idx="1"/>
          </p:nvPr>
        </p:nvSpPr>
        <p:spPr>
          <a:xfrm>
            <a:off x="755904" y="2825496"/>
            <a:ext cx="10680192" cy="2834640"/>
          </a:xfrm>
        </p:spPr>
        <p:txBody>
          <a:bodyPr>
            <a:noAutofit/>
          </a:bodyPr>
          <a:lstStyle>
            <a:lvl1pPr>
              <a:defRPr sz="1350"/>
            </a:lvl1pPr>
            <a:lvl2pPr>
              <a:defRPr sz="1200"/>
            </a:lvl2pPr>
            <a:lvl3pPr>
              <a:defRPr sz="105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noAutofit/>
          </a:bodyPr>
          <a:lstStyle/>
          <a:p>
            <a:fld id="{AEC10A0C-BB77-FD4A-8FA4-D4334D01E3A4}" type="slidenum">
              <a:rPr lang="en-US" smtClean="0"/>
              <a:pPr/>
              <a:t>‹#›</a:t>
            </a:fld>
            <a:endParaRPr lang="en-US"/>
          </a:p>
        </p:txBody>
      </p:sp>
    </p:spTree>
    <p:extLst>
      <p:ext uri="{BB962C8B-B14F-4D97-AF65-F5344CB8AC3E}">
        <p14:creationId xmlns:p14="http://schemas.microsoft.com/office/powerpoint/2010/main" val="4133967725"/>
      </p:ext>
    </p:extLst>
  </p:cSld>
  <p:clrMapOvr>
    <a:masterClrMapping/>
  </p:clrMapOvr>
  <p:hf hdr="0" ftr="0" dt="0"/>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4389120" y="2395728"/>
            <a:ext cx="7013448" cy="1627632"/>
          </a:xfrm>
        </p:spPr>
        <p:txBody>
          <a:bodyPr lIns="0" tIns="0" rIns="0" bIns="0">
            <a:noAutofit/>
          </a:bodyPr>
          <a:lstStyle>
            <a:lvl1pPr algn="l">
              <a:lnSpc>
                <a:spcPct val="100000"/>
              </a:lnSpc>
              <a:defRPr sz="2475" b="1">
                <a:latin typeface="Arial" panose="020B0604020202020204" pitchFamily="34" charset="0"/>
                <a:cs typeface="Arial" panose="020B0604020202020204" pitchFamily="34" charset="0"/>
              </a:defRPr>
            </a:lvl1pPr>
          </a:lstStyle>
          <a:p>
            <a:r>
              <a:rPr lang="en-US"/>
              <a:t>Click to edit Master title style</a:t>
            </a:r>
          </a:p>
        </p:txBody>
      </p:sp>
      <p:sp>
        <p:nvSpPr>
          <p:cNvPr id="57" name="Text Placeholder 54">
            <a:extLst>
              <a:ext uri="{FF2B5EF4-FFF2-40B4-BE49-F238E27FC236}">
                <a16:creationId xmlns:a16="http://schemas.microsoft.com/office/drawing/2014/main" id="{A493C80D-2813-9E70-8901-D4B9EA4DD7EA}"/>
              </a:ext>
            </a:extLst>
          </p:cNvPr>
          <p:cNvSpPr>
            <a:spLocks noGrp="1"/>
          </p:cNvSpPr>
          <p:nvPr>
            <p:ph type="body" sz="quarter" idx="15" hasCustomPrompt="1"/>
          </p:nvPr>
        </p:nvSpPr>
        <p:spPr>
          <a:xfrm>
            <a:off x="3611880" y="1984248"/>
            <a:ext cx="768096" cy="1627632"/>
          </a:xfrm>
        </p:spPr>
        <p:txBody>
          <a:bodyPr lIns="91440" tIns="45720" rIns="91440" bIns="54864">
            <a:noAutofit/>
          </a:bodyPr>
          <a:lstStyle>
            <a:lvl1pPr marL="0" indent="0">
              <a:buNone/>
              <a:defRPr sz="7500" b="1"/>
            </a:lvl1pPr>
          </a:lstStyle>
          <a:p>
            <a:pPr lvl="0"/>
            <a:r>
              <a:rPr lang="en-US"/>
              <a:t>“</a:t>
            </a:r>
          </a:p>
        </p:txBody>
      </p:sp>
      <p:sp>
        <p:nvSpPr>
          <p:cNvPr id="55" name="Text Placeholder 54">
            <a:extLst>
              <a:ext uri="{FF2B5EF4-FFF2-40B4-BE49-F238E27FC236}">
                <a16:creationId xmlns:a16="http://schemas.microsoft.com/office/drawing/2014/main" id="{A2733C45-7C53-2BC5-3F62-D069650A79C9}"/>
              </a:ext>
            </a:extLst>
          </p:cNvPr>
          <p:cNvSpPr>
            <a:spLocks noGrp="1"/>
          </p:cNvSpPr>
          <p:nvPr>
            <p:ph type="body" sz="quarter" idx="13"/>
          </p:nvPr>
        </p:nvSpPr>
        <p:spPr>
          <a:xfrm>
            <a:off x="4389121" y="4308477"/>
            <a:ext cx="3932239" cy="588963"/>
          </a:xfrm>
        </p:spPr>
        <p:txBody>
          <a:bodyPr lIns="0" tIns="0" rIns="0" bIns="0">
            <a:noAutofit/>
          </a:bodyPr>
          <a:lstStyle>
            <a:lvl1pPr marL="0" indent="0">
              <a:buNone/>
              <a:defRPr sz="1800"/>
            </a:lvl1pPr>
          </a:lstStyle>
          <a:p>
            <a:pPr lvl="0"/>
            <a:r>
              <a:rPr lang="en-US"/>
              <a:t>Click to edit Master text styles</a:t>
            </a:r>
          </a:p>
        </p:txBody>
      </p:sp>
      <p:sp>
        <p:nvSpPr>
          <p:cNvPr id="56" name="Text Placeholder 54">
            <a:extLst>
              <a:ext uri="{FF2B5EF4-FFF2-40B4-BE49-F238E27FC236}">
                <a16:creationId xmlns:a16="http://schemas.microsoft.com/office/drawing/2014/main" id="{B1D62231-87CB-21EC-CF8C-46276AD1F951}"/>
              </a:ext>
            </a:extLst>
          </p:cNvPr>
          <p:cNvSpPr>
            <a:spLocks noGrp="1"/>
          </p:cNvSpPr>
          <p:nvPr>
            <p:ph type="body" sz="quarter" idx="14" hasCustomPrompt="1"/>
          </p:nvPr>
        </p:nvSpPr>
        <p:spPr>
          <a:xfrm>
            <a:off x="9500616" y="3209544"/>
            <a:ext cx="768096" cy="1627632"/>
          </a:xfrm>
        </p:spPr>
        <p:txBody>
          <a:bodyPr lIns="91440" tIns="45720" rIns="91440" bIns="54864">
            <a:noAutofit/>
          </a:bodyPr>
          <a:lstStyle>
            <a:lvl1pPr marL="0" indent="0">
              <a:buNone/>
              <a:defRPr sz="7500" b="1"/>
            </a:lvl1pPr>
          </a:lstStyle>
          <a:p>
            <a:pPr lvl="0"/>
            <a:r>
              <a:rPr lang="en-US"/>
              <a:t>”</a:t>
            </a:r>
          </a:p>
        </p:txBody>
      </p:sp>
      <p:sp>
        <p:nvSpPr>
          <p:cNvPr id="32" name="Image 1" descr="preencoded.png">
            <a:extLst>
              <a:ext uri="{FF2B5EF4-FFF2-40B4-BE49-F238E27FC236}">
                <a16:creationId xmlns:a16="http://schemas.microsoft.com/office/drawing/2014/main" id="{2A3EC91E-4089-D366-06D3-3E66F93DFAF3}"/>
              </a:ext>
            </a:extLst>
          </p:cNvPr>
          <p:cNvSpPr/>
          <p:nvPr/>
        </p:nvSpPr>
        <p:spPr>
          <a:xfrm>
            <a:off x="-7117" y="0"/>
            <a:ext cx="2550985" cy="6858000"/>
          </a:xfrm>
          <a:custGeom>
            <a:avLst/>
            <a:gdLst>
              <a:gd name="connsiteX0" fmla="*/ 2550985 w 2550985"/>
              <a:gd name="connsiteY0" fmla="*/ 0 h 6858000"/>
              <a:gd name="connsiteX1" fmla="*/ 0 w 2550985"/>
              <a:gd name="connsiteY1" fmla="*/ 0 h 6858000"/>
              <a:gd name="connsiteX2" fmla="*/ 0 w 2550985"/>
              <a:gd name="connsiteY2" fmla="*/ 6858000 h 6858000"/>
              <a:gd name="connsiteX3" fmla="*/ 2550985 w 2550985"/>
              <a:gd name="connsiteY3" fmla="*/ 6858000 h 6858000"/>
              <a:gd name="connsiteX4" fmla="*/ 2550985 w 255098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0985" h="6858000">
                <a:moveTo>
                  <a:pt x="2550985" y="0"/>
                </a:moveTo>
                <a:lnTo>
                  <a:pt x="0" y="0"/>
                </a:lnTo>
                <a:lnTo>
                  <a:pt x="0" y="6858000"/>
                </a:lnTo>
                <a:lnTo>
                  <a:pt x="2550985" y="6858000"/>
                </a:lnTo>
                <a:lnTo>
                  <a:pt x="2550985" y="0"/>
                </a:lnTo>
                <a:close/>
              </a:path>
            </a:pathLst>
          </a:custGeom>
          <a:solidFill>
            <a:schemeClr val="accent4"/>
          </a:solidFill>
          <a:ln w="7045" cap="flat">
            <a:noFill/>
            <a:prstDash val="solid"/>
            <a:miter/>
          </a:ln>
        </p:spPr>
        <p:txBody>
          <a:bodyPr rtlCol="0" anchor="ctr">
            <a:noAutofit/>
          </a:bodyPr>
          <a:lstStyle/>
          <a:p>
            <a:endParaRPr lang="en-US" sz="1350"/>
          </a:p>
        </p:txBody>
      </p:sp>
      <p:sp>
        <p:nvSpPr>
          <p:cNvPr id="53" name="Freeform: Shape 52">
            <a:extLst>
              <a:ext uri="{FF2B5EF4-FFF2-40B4-BE49-F238E27FC236}">
                <a16:creationId xmlns:a16="http://schemas.microsoft.com/office/drawing/2014/main" id="{70F595E1-C910-3710-90E9-AF5FFCE05861}"/>
              </a:ext>
            </a:extLst>
          </p:cNvPr>
          <p:cNvSpPr/>
          <p:nvPr/>
        </p:nvSpPr>
        <p:spPr>
          <a:xfrm>
            <a:off x="-9414" y="0"/>
            <a:ext cx="2548591" cy="2555628"/>
          </a:xfrm>
          <a:custGeom>
            <a:avLst/>
            <a:gdLst>
              <a:gd name="connsiteX0" fmla="*/ 138643 w 2548591"/>
              <a:gd name="connsiteY0" fmla="*/ 1 h 2555628"/>
              <a:gd name="connsiteX1" fmla="*/ 163874 w 2548591"/>
              <a:gd name="connsiteY1" fmla="*/ 1 h 2555628"/>
              <a:gd name="connsiteX2" fmla="*/ 2548463 w 2548591"/>
              <a:gd name="connsiteY2" fmla="*/ 2391168 h 2555628"/>
              <a:gd name="connsiteX3" fmla="*/ 2548463 w 2548591"/>
              <a:gd name="connsiteY3" fmla="*/ 2416472 h 2555628"/>
              <a:gd name="connsiteX4" fmla="*/ 2548590 w 2548591"/>
              <a:gd name="connsiteY4" fmla="*/ 2416600 h 2555628"/>
              <a:gd name="connsiteX5" fmla="*/ 138643 w 2548591"/>
              <a:gd name="connsiteY5" fmla="*/ 1 h 2555628"/>
              <a:gd name="connsiteX6" fmla="*/ 0 w 2548591"/>
              <a:gd name="connsiteY6" fmla="*/ 1 h 2555628"/>
              <a:gd name="connsiteX7" fmla="*/ 25231 w 2548591"/>
              <a:gd name="connsiteY7" fmla="*/ 1 h 2555628"/>
              <a:gd name="connsiteX8" fmla="*/ 2548591 w 2548591"/>
              <a:gd name="connsiteY8" fmla="*/ 2530324 h 2555628"/>
              <a:gd name="connsiteX9" fmla="*/ 2548591 w 2548591"/>
              <a:gd name="connsiteY9" fmla="*/ 2555628 h 2555628"/>
              <a:gd name="connsiteX10" fmla="*/ 0 w 2548591"/>
              <a:gd name="connsiteY10" fmla="*/ 1 h 2555628"/>
              <a:gd name="connsiteX11" fmla="*/ 277411 w 2548591"/>
              <a:gd name="connsiteY11" fmla="*/ 1 h 2555628"/>
              <a:gd name="connsiteX12" fmla="*/ 302642 w 2548591"/>
              <a:gd name="connsiteY12" fmla="*/ 1 h 2555628"/>
              <a:gd name="connsiteX13" fmla="*/ 2548582 w 2548591"/>
              <a:gd name="connsiteY13" fmla="*/ 2252147 h 2555628"/>
              <a:gd name="connsiteX14" fmla="*/ 2548582 w 2548591"/>
              <a:gd name="connsiteY14" fmla="*/ 2277444 h 2555628"/>
              <a:gd name="connsiteX15" fmla="*/ 277411 w 2548591"/>
              <a:gd name="connsiteY15" fmla="*/ 1 h 2555628"/>
              <a:gd name="connsiteX16" fmla="*/ 416054 w 2548591"/>
              <a:gd name="connsiteY16" fmla="*/ 1 h 2555628"/>
              <a:gd name="connsiteX17" fmla="*/ 441285 w 2548591"/>
              <a:gd name="connsiteY17" fmla="*/ 1 h 2555628"/>
              <a:gd name="connsiteX18" fmla="*/ 2548589 w 2548591"/>
              <a:gd name="connsiteY18" fmla="*/ 2113119 h 2555628"/>
              <a:gd name="connsiteX19" fmla="*/ 2548589 w 2548591"/>
              <a:gd name="connsiteY19" fmla="*/ 2138423 h 2555628"/>
              <a:gd name="connsiteX20" fmla="*/ 416054 w 2548591"/>
              <a:gd name="connsiteY20" fmla="*/ 1 h 2555628"/>
              <a:gd name="connsiteX21" fmla="*/ 554698 w 2548591"/>
              <a:gd name="connsiteY21" fmla="*/ 1 h 2555628"/>
              <a:gd name="connsiteX22" fmla="*/ 579930 w 2548591"/>
              <a:gd name="connsiteY22" fmla="*/ 1 h 2555628"/>
              <a:gd name="connsiteX23" fmla="*/ 2548462 w 2548591"/>
              <a:gd name="connsiteY23" fmla="*/ 1973963 h 2555628"/>
              <a:gd name="connsiteX24" fmla="*/ 2548462 w 2548591"/>
              <a:gd name="connsiteY24" fmla="*/ 1999267 h 2555628"/>
              <a:gd name="connsiteX25" fmla="*/ 2548589 w 2548591"/>
              <a:gd name="connsiteY25" fmla="*/ 1999394 h 2555628"/>
              <a:gd name="connsiteX26" fmla="*/ 554698 w 2548591"/>
              <a:gd name="connsiteY26" fmla="*/ 1 h 2555628"/>
              <a:gd name="connsiteX27" fmla="*/ 693468 w 2548591"/>
              <a:gd name="connsiteY27" fmla="*/ 0 h 2555628"/>
              <a:gd name="connsiteX28" fmla="*/ 718701 w 2548591"/>
              <a:gd name="connsiteY28" fmla="*/ 0 h 2555628"/>
              <a:gd name="connsiteX29" fmla="*/ 2548583 w 2548591"/>
              <a:gd name="connsiteY29" fmla="*/ 1834942 h 2555628"/>
              <a:gd name="connsiteX30" fmla="*/ 2548583 w 2548591"/>
              <a:gd name="connsiteY30" fmla="*/ 1860239 h 2555628"/>
              <a:gd name="connsiteX31" fmla="*/ 693468 w 2548591"/>
              <a:gd name="connsiteY31" fmla="*/ 0 h 2555628"/>
              <a:gd name="connsiteX32" fmla="*/ 832112 w 2548591"/>
              <a:gd name="connsiteY32" fmla="*/ 0 h 2555628"/>
              <a:gd name="connsiteX33" fmla="*/ 857340 w 2548591"/>
              <a:gd name="connsiteY33" fmla="*/ 0 h 2555628"/>
              <a:gd name="connsiteX34" fmla="*/ 2548582 w 2548591"/>
              <a:gd name="connsiteY34" fmla="*/ 1695913 h 2555628"/>
              <a:gd name="connsiteX35" fmla="*/ 2548582 w 2548591"/>
              <a:gd name="connsiteY35" fmla="*/ 1721210 h 2555628"/>
              <a:gd name="connsiteX36" fmla="*/ 832112 w 2548591"/>
              <a:gd name="connsiteY36" fmla="*/ 0 h 2555628"/>
              <a:gd name="connsiteX37" fmla="*/ 970758 w 2548591"/>
              <a:gd name="connsiteY37" fmla="*/ 0 h 2555628"/>
              <a:gd name="connsiteX38" fmla="*/ 995986 w 2548591"/>
              <a:gd name="connsiteY38" fmla="*/ 0 h 2555628"/>
              <a:gd name="connsiteX39" fmla="*/ 2548463 w 2548591"/>
              <a:gd name="connsiteY39" fmla="*/ 1556758 h 2555628"/>
              <a:gd name="connsiteX40" fmla="*/ 2548463 w 2548591"/>
              <a:gd name="connsiteY40" fmla="*/ 1582062 h 2555628"/>
              <a:gd name="connsiteX41" fmla="*/ 2548590 w 2548591"/>
              <a:gd name="connsiteY41" fmla="*/ 1582189 h 2555628"/>
              <a:gd name="connsiteX42" fmla="*/ 970758 w 2548591"/>
              <a:gd name="connsiteY42" fmla="*/ 0 h 2555628"/>
              <a:gd name="connsiteX43" fmla="*/ 1109529 w 2548591"/>
              <a:gd name="connsiteY43" fmla="*/ 0 h 2555628"/>
              <a:gd name="connsiteX44" fmla="*/ 1134764 w 2548591"/>
              <a:gd name="connsiteY44" fmla="*/ 0 h 2555628"/>
              <a:gd name="connsiteX45" fmla="*/ 2548589 w 2548591"/>
              <a:gd name="connsiteY45" fmla="*/ 1417736 h 2555628"/>
              <a:gd name="connsiteX46" fmla="*/ 2548589 w 2548591"/>
              <a:gd name="connsiteY46" fmla="*/ 1443033 h 2555628"/>
              <a:gd name="connsiteX47" fmla="*/ 1109529 w 2548591"/>
              <a:gd name="connsiteY47" fmla="*/ 0 h 2555628"/>
              <a:gd name="connsiteX48" fmla="*/ 1248168 w 2548591"/>
              <a:gd name="connsiteY48" fmla="*/ 0 h 2555628"/>
              <a:gd name="connsiteX49" fmla="*/ 1273396 w 2548591"/>
              <a:gd name="connsiteY49" fmla="*/ 0 h 2555628"/>
              <a:gd name="connsiteX50" fmla="*/ 2548583 w 2548591"/>
              <a:gd name="connsiteY50" fmla="*/ 1278708 h 2555628"/>
              <a:gd name="connsiteX51" fmla="*/ 2548583 w 2548591"/>
              <a:gd name="connsiteY51" fmla="*/ 1304005 h 2555628"/>
              <a:gd name="connsiteX52" fmla="*/ 1248168 w 2548591"/>
              <a:gd name="connsiteY52" fmla="*/ 0 h 2555628"/>
              <a:gd name="connsiteX53" fmla="*/ 1386813 w 2548591"/>
              <a:gd name="connsiteY53" fmla="*/ 0 h 2555628"/>
              <a:gd name="connsiteX54" fmla="*/ 1412041 w 2548591"/>
              <a:gd name="connsiteY54" fmla="*/ 0 h 2555628"/>
              <a:gd name="connsiteX55" fmla="*/ 2548589 w 2548591"/>
              <a:gd name="connsiteY55" fmla="*/ 1139552 h 2555628"/>
              <a:gd name="connsiteX56" fmla="*/ 2548589 w 2548591"/>
              <a:gd name="connsiteY56" fmla="*/ 1164857 h 2555628"/>
              <a:gd name="connsiteX57" fmla="*/ 2548589 w 2548591"/>
              <a:gd name="connsiteY57" fmla="*/ 1164984 h 2555628"/>
              <a:gd name="connsiteX58" fmla="*/ 1386813 w 2548591"/>
              <a:gd name="connsiteY58" fmla="*/ 0 h 2555628"/>
              <a:gd name="connsiteX59" fmla="*/ 1525579 w 2548591"/>
              <a:gd name="connsiteY59" fmla="*/ 0 h 2555628"/>
              <a:gd name="connsiteX60" fmla="*/ 1550814 w 2548591"/>
              <a:gd name="connsiteY60" fmla="*/ 0 h 2555628"/>
              <a:gd name="connsiteX61" fmla="*/ 2548583 w 2548591"/>
              <a:gd name="connsiteY61" fmla="*/ 1000531 h 2555628"/>
              <a:gd name="connsiteX62" fmla="*/ 2548583 w 2548591"/>
              <a:gd name="connsiteY62" fmla="*/ 1025828 h 2555628"/>
              <a:gd name="connsiteX63" fmla="*/ 1525579 w 2548591"/>
              <a:gd name="connsiteY63" fmla="*/ 0 h 2555628"/>
              <a:gd name="connsiteX64" fmla="*/ 1664231 w 2548591"/>
              <a:gd name="connsiteY64" fmla="*/ 0 h 2555628"/>
              <a:gd name="connsiteX65" fmla="*/ 1689459 w 2548591"/>
              <a:gd name="connsiteY65" fmla="*/ 0 h 2555628"/>
              <a:gd name="connsiteX66" fmla="*/ 2548589 w 2548591"/>
              <a:gd name="connsiteY66" fmla="*/ 861503 h 2555628"/>
              <a:gd name="connsiteX67" fmla="*/ 2548589 w 2548591"/>
              <a:gd name="connsiteY67" fmla="*/ 886800 h 2555628"/>
              <a:gd name="connsiteX68" fmla="*/ 1664231 w 2548591"/>
              <a:gd name="connsiteY68" fmla="*/ 0 h 2555628"/>
              <a:gd name="connsiteX69" fmla="*/ 1802870 w 2548591"/>
              <a:gd name="connsiteY69" fmla="*/ 0 h 2555628"/>
              <a:gd name="connsiteX70" fmla="*/ 1828097 w 2548591"/>
              <a:gd name="connsiteY70" fmla="*/ 0 h 2555628"/>
              <a:gd name="connsiteX71" fmla="*/ 2548583 w 2548591"/>
              <a:gd name="connsiteY71" fmla="*/ 722347 h 2555628"/>
              <a:gd name="connsiteX72" fmla="*/ 2548583 w 2548591"/>
              <a:gd name="connsiteY72" fmla="*/ 747651 h 2555628"/>
              <a:gd name="connsiteX73" fmla="*/ 2548583 w 2548591"/>
              <a:gd name="connsiteY73" fmla="*/ 747778 h 2555628"/>
              <a:gd name="connsiteX74" fmla="*/ 1802870 w 2548591"/>
              <a:gd name="connsiteY74" fmla="*/ 0 h 2555628"/>
              <a:gd name="connsiteX75" fmla="*/ 1941642 w 2548591"/>
              <a:gd name="connsiteY75" fmla="*/ 0 h 2555628"/>
              <a:gd name="connsiteX76" fmla="*/ 1966877 w 2548591"/>
              <a:gd name="connsiteY76" fmla="*/ 0 h 2555628"/>
              <a:gd name="connsiteX77" fmla="*/ 2548589 w 2548591"/>
              <a:gd name="connsiteY77" fmla="*/ 583321 h 2555628"/>
              <a:gd name="connsiteX78" fmla="*/ 2548589 w 2548591"/>
              <a:gd name="connsiteY78" fmla="*/ 608622 h 2555628"/>
              <a:gd name="connsiteX79" fmla="*/ 1941642 w 2548591"/>
              <a:gd name="connsiteY79" fmla="*/ 0 h 2555628"/>
              <a:gd name="connsiteX80" fmla="*/ 2080281 w 2548591"/>
              <a:gd name="connsiteY80" fmla="*/ 0 h 2555628"/>
              <a:gd name="connsiteX81" fmla="*/ 2105508 w 2548591"/>
              <a:gd name="connsiteY81" fmla="*/ 0 h 2555628"/>
              <a:gd name="connsiteX82" fmla="*/ 2548582 w 2548591"/>
              <a:gd name="connsiteY82" fmla="*/ 444296 h 2555628"/>
              <a:gd name="connsiteX83" fmla="*/ 2548582 w 2548591"/>
              <a:gd name="connsiteY83" fmla="*/ 469597 h 2555628"/>
              <a:gd name="connsiteX84" fmla="*/ 2080281 w 2548591"/>
              <a:gd name="connsiteY84" fmla="*/ 0 h 2555628"/>
              <a:gd name="connsiteX85" fmla="*/ 2218926 w 2548591"/>
              <a:gd name="connsiteY85" fmla="*/ 0 h 2555628"/>
              <a:gd name="connsiteX86" fmla="*/ 2244153 w 2548591"/>
              <a:gd name="connsiteY86" fmla="*/ 0 h 2555628"/>
              <a:gd name="connsiteX87" fmla="*/ 2548582 w 2548591"/>
              <a:gd name="connsiteY87" fmla="*/ 305270 h 2555628"/>
              <a:gd name="connsiteX88" fmla="*/ 2548582 w 2548591"/>
              <a:gd name="connsiteY88" fmla="*/ 330570 h 2555628"/>
              <a:gd name="connsiteX89" fmla="*/ 2218926 w 2548591"/>
              <a:gd name="connsiteY89" fmla="*/ 0 h 255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548591" h="2555628">
                <a:moveTo>
                  <a:pt x="138643" y="1"/>
                </a:moveTo>
                <a:lnTo>
                  <a:pt x="163874" y="1"/>
                </a:lnTo>
                <a:cubicBezTo>
                  <a:pt x="163874" y="1318576"/>
                  <a:pt x="1233644" y="2391168"/>
                  <a:pt x="2548463" y="2391168"/>
                </a:cubicBezTo>
                <a:lnTo>
                  <a:pt x="2548463" y="2416472"/>
                </a:lnTo>
                <a:lnTo>
                  <a:pt x="2548590" y="2416600"/>
                </a:lnTo>
                <a:cubicBezTo>
                  <a:pt x="1219755" y="2416600"/>
                  <a:pt x="138643" y="1332503"/>
                  <a:pt x="138643" y="1"/>
                </a:cubicBezTo>
                <a:close/>
                <a:moveTo>
                  <a:pt x="0" y="1"/>
                </a:moveTo>
                <a:lnTo>
                  <a:pt x="25231" y="1"/>
                </a:lnTo>
                <a:cubicBezTo>
                  <a:pt x="25231" y="1395244"/>
                  <a:pt x="1157188" y="2530324"/>
                  <a:pt x="2548591" y="2530324"/>
                </a:cubicBezTo>
                <a:lnTo>
                  <a:pt x="2548591" y="2555628"/>
                </a:lnTo>
                <a:cubicBezTo>
                  <a:pt x="1143299" y="2555628"/>
                  <a:pt x="0" y="1409172"/>
                  <a:pt x="0" y="1"/>
                </a:cubicBezTo>
                <a:close/>
                <a:moveTo>
                  <a:pt x="277411" y="1"/>
                </a:moveTo>
                <a:lnTo>
                  <a:pt x="302642" y="1"/>
                </a:lnTo>
                <a:cubicBezTo>
                  <a:pt x="302642" y="1241907"/>
                  <a:pt x="1310229" y="2252147"/>
                  <a:pt x="2548582" y="2252147"/>
                </a:cubicBezTo>
                <a:lnTo>
                  <a:pt x="2548582" y="2277444"/>
                </a:lnTo>
                <a:cubicBezTo>
                  <a:pt x="1296205" y="2277444"/>
                  <a:pt x="277411" y="1255835"/>
                  <a:pt x="277411" y="1"/>
                </a:cubicBezTo>
                <a:close/>
                <a:moveTo>
                  <a:pt x="416054" y="1"/>
                </a:moveTo>
                <a:lnTo>
                  <a:pt x="441285" y="1"/>
                </a:lnTo>
                <a:cubicBezTo>
                  <a:pt x="441285" y="1165111"/>
                  <a:pt x="1386559" y="2113119"/>
                  <a:pt x="2548589" y="2113119"/>
                </a:cubicBezTo>
                <a:lnTo>
                  <a:pt x="2548589" y="2138423"/>
                </a:lnTo>
                <a:cubicBezTo>
                  <a:pt x="1372670" y="2138423"/>
                  <a:pt x="416054" y="1179166"/>
                  <a:pt x="416054" y="1"/>
                </a:cubicBezTo>
                <a:close/>
                <a:moveTo>
                  <a:pt x="554698" y="1"/>
                </a:moveTo>
                <a:lnTo>
                  <a:pt x="579930" y="1"/>
                </a:lnTo>
                <a:cubicBezTo>
                  <a:pt x="579930" y="1088442"/>
                  <a:pt x="1463017" y="1973963"/>
                  <a:pt x="2548462" y="1973963"/>
                </a:cubicBezTo>
                <a:lnTo>
                  <a:pt x="2548462" y="1999267"/>
                </a:lnTo>
                <a:lnTo>
                  <a:pt x="2548589" y="1999394"/>
                </a:lnTo>
                <a:cubicBezTo>
                  <a:pt x="1449127" y="1999394"/>
                  <a:pt x="554698" y="1102497"/>
                  <a:pt x="554698" y="1"/>
                </a:cubicBezTo>
                <a:close/>
                <a:moveTo>
                  <a:pt x="693468" y="0"/>
                </a:moveTo>
                <a:lnTo>
                  <a:pt x="718701" y="0"/>
                </a:lnTo>
                <a:cubicBezTo>
                  <a:pt x="718701" y="1011773"/>
                  <a:pt x="1539602" y="1834942"/>
                  <a:pt x="2548583" y="1834942"/>
                </a:cubicBezTo>
                <a:lnTo>
                  <a:pt x="2548583" y="1860239"/>
                </a:lnTo>
                <a:cubicBezTo>
                  <a:pt x="1525706" y="1860239"/>
                  <a:pt x="693468" y="1025701"/>
                  <a:pt x="693468" y="0"/>
                </a:cubicBezTo>
                <a:close/>
                <a:moveTo>
                  <a:pt x="832112" y="0"/>
                </a:moveTo>
                <a:lnTo>
                  <a:pt x="857340" y="0"/>
                </a:lnTo>
                <a:cubicBezTo>
                  <a:pt x="857340" y="935105"/>
                  <a:pt x="1616059" y="1695913"/>
                  <a:pt x="2548582" y="1695913"/>
                </a:cubicBezTo>
                <a:lnTo>
                  <a:pt x="2548582" y="1721210"/>
                </a:lnTo>
                <a:cubicBezTo>
                  <a:pt x="1602170" y="1721210"/>
                  <a:pt x="832112" y="949032"/>
                  <a:pt x="832112" y="0"/>
                </a:cubicBezTo>
                <a:close/>
                <a:moveTo>
                  <a:pt x="970758" y="0"/>
                </a:moveTo>
                <a:lnTo>
                  <a:pt x="995986" y="0"/>
                </a:lnTo>
                <a:cubicBezTo>
                  <a:pt x="995986" y="858436"/>
                  <a:pt x="1692391" y="1556758"/>
                  <a:pt x="2548463" y="1556758"/>
                </a:cubicBezTo>
                <a:lnTo>
                  <a:pt x="2548463" y="1582062"/>
                </a:lnTo>
                <a:lnTo>
                  <a:pt x="2548590" y="1582189"/>
                </a:lnTo>
                <a:cubicBezTo>
                  <a:pt x="1678628" y="1582189"/>
                  <a:pt x="970758" y="872491"/>
                  <a:pt x="970758" y="0"/>
                </a:cubicBezTo>
                <a:close/>
                <a:moveTo>
                  <a:pt x="1109529" y="0"/>
                </a:moveTo>
                <a:lnTo>
                  <a:pt x="1134764" y="0"/>
                </a:lnTo>
                <a:cubicBezTo>
                  <a:pt x="1134764" y="781767"/>
                  <a:pt x="1768975" y="1417736"/>
                  <a:pt x="2548589" y="1417736"/>
                </a:cubicBezTo>
                <a:lnTo>
                  <a:pt x="2548589" y="1443033"/>
                </a:lnTo>
                <a:cubicBezTo>
                  <a:pt x="1755086" y="1443033"/>
                  <a:pt x="1109529" y="795695"/>
                  <a:pt x="1109529" y="0"/>
                </a:cubicBezTo>
                <a:close/>
                <a:moveTo>
                  <a:pt x="1248168" y="0"/>
                </a:moveTo>
                <a:lnTo>
                  <a:pt x="1273396" y="0"/>
                </a:lnTo>
                <a:cubicBezTo>
                  <a:pt x="1273396" y="705097"/>
                  <a:pt x="1845433" y="1278708"/>
                  <a:pt x="2548583" y="1278708"/>
                </a:cubicBezTo>
                <a:lnTo>
                  <a:pt x="2548583" y="1304005"/>
                </a:lnTo>
                <a:cubicBezTo>
                  <a:pt x="1831537" y="1304005"/>
                  <a:pt x="1248168" y="719026"/>
                  <a:pt x="1248168" y="0"/>
                </a:cubicBezTo>
                <a:close/>
                <a:moveTo>
                  <a:pt x="1386813" y="0"/>
                </a:moveTo>
                <a:lnTo>
                  <a:pt x="1412041" y="0"/>
                </a:lnTo>
                <a:cubicBezTo>
                  <a:pt x="1412041" y="628428"/>
                  <a:pt x="1921890" y="1139552"/>
                  <a:pt x="2548589" y="1139552"/>
                </a:cubicBezTo>
                <a:lnTo>
                  <a:pt x="2548589" y="1164857"/>
                </a:lnTo>
                <a:lnTo>
                  <a:pt x="2548589" y="1164984"/>
                </a:lnTo>
                <a:cubicBezTo>
                  <a:pt x="1908001" y="1164984"/>
                  <a:pt x="1386813" y="642356"/>
                  <a:pt x="1386813" y="0"/>
                </a:cubicBezTo>
                <a:close/>
                <a:moveTo>
                  <a:pt x="1525579" y="0"/>
                </a:moveTo>
                <a:lnTo>
                  <a:pt x="1550814" y="0"/>
                </a:lnTo>
                <a:cubicBezTo>
                  <a:pt x="1550814" y="551759"/>
                  <a:pt x="1998468" y="1000531"/>
                  <a:pt x="2548583" y="1000531"/>
                </a:cubicBezTo>
                <a:lnTo>
                  <a:pt x="2548583" y="1025828"/>
                </a:lnTo>
                <a:cubicBezTo>
                  <a:pt x="1984452" y="1025828"/>
                  <a:pt x="1525579" y="565560"/>
                  <a:pt x="1525579" y="0"/>
                </a:cubicBezTo>
                <a:close/>
                <a:moveTo>
                  <a:pt x="1664231" y="0"/>
                </a:moveTo>
                <a:lnTo>
                  <a:pt x="1689459" y="0"/>
                </a:lnTo>
                <a:cubicBezTo>
                  <a:pt x="1689459" y="474963"/>
                  <a:pt x="2074805" y="861503"/>
                  <a:pt x="2548589" y="861503"/>
                </a:cubicBezTo>
                <a:lnTo>
                  <a:pt x="2548589" y="886800"/>
                </a:lnTo>
                <a:cubicBezTo>
                  <a:pt x="2060916" y="886800"/>
                  <a:pt x="1664231" y="489019"/>
                  <a:pt x="1664231" y="0"/>
                </a:cubicBezTo>
                <a:close/>
                <a:moveTo>
                  <a:pt x="1802870" y="0"/>
                </a:moveTo>
                <a:lnTo>
                  <a:pt x="1828097" y="0"/>
                </a:lnTo>
                <a:cubicBezTo>
                  <a:pt x="1828097" y="398295"/>
                  <a:pt x="2151263" y="722347"/>
                  <a:pt x="2548583" y="722347"/>
                </a:cubicBezTo>
                <a:lnTo>
                  <a:pt x="2548583" y="747651"/>
                </a:lnTo>
                <a:lnTo>
                  <a:pt x="2548583" y="747778"/>
                </a:lnTo>
                <a:cubicBezTo>
                  <a:pt x="2137367" y="747778"/>
                  <a:pt x="1802870" y="412350"/>
                  <a:pt x="1802870" y="0"/>
                </a:cubicBezTo>
                <a:close/>
                <a:moveTo>
                  <a:pt x="1941642" y="0"/>
                </a:moveTo>
                <a:lnTo>
                  <a:pt x="1966877" y="0"/>
                </a:lnTo>
                <a:cubicBezTo>
                  <a:pt x="1966877" y="321626"/>
                  <a:pt x="2227847" y="583321"/>
                  <a:pt x="2548589" y="583321"/>
                </a:cubicBezTo>
                <a:lnTo>
                  <a:pt x="2548589" y="608622"/>
                </a:lnTo>
                <a:cubicBezTo>
                  <a:pt x="2213831" y="608622"/>
                  <a:pt x="1941642" y="335553"/>
                  <a:pt x="1941642" y="0"/>
                </a:cubicBezTo>
                <a:close/>
                <a:moveTo>
                  <a:pt x="2080281" y="0"/>
                </a:moveTo>
                <a:lnTo>
                  <a:pt x="2105508" y="0"/>
                </a:lnTo>
                <a:cubicBezTo>
                  <a:pt x="2105508" y="244957"/>
                  <a:pt x="2304298" y="444296"/>
                  <a:pt x="2548582" y="444296"/>
                </a:cubicBezTo>
                <a:lnTo>
                  <a:pt x="2548582" y="469597"/>
                </a:lnTo>
                <a:cubicBezTo>
                  <a:pt x="2290409" y="469597"/>
                  <a:pt x="2080281" y="258885"/>
                  <a:pt x="2080281" y="0"/>
                </a:cubicBezTo>
                <a:close/>
                <a:moveTo>
                  <a:pt x="2218926" y="0"/>
                </a:moveTo>
                <a:lnTo>
                  <a:pt x="2244153" y="0"/>
                </a:lnTo>
                <a:cubicBezTo>
                  <a:pt x="2244153" y="168288"/>
                  <a:pt x="2380629" y="305270"/>
                  <a:pt x="2548582" y="305270"/>
                </a:cubicBezTo>
                <a:lnTo>
                  <a:pt x="2548582" y="330570"/>
                </a:lnTo>
                <a:cubicBezTo>
                  <a:pt x="2366866" y="330570"/>
                  <a:pt x="2218926" y="182344"/>
                  <a:pt x="2218926" y="0"/>
                </a:cubicBezTo>
                <a:close/>
              </a:path>
            </a:pathLst>
          </a:custGeom>
          <a:solidFill>
            <a:schemeClr val="bg1"/>
          </a:solidFill>
          <a:ln w="7032" cap="flat">
            <a:noFill/>
            <a:prstDash val="solid"/>
            <a:miter/>
          </a:ln>
        </p:spPr>
        <p:txBody>
          <a:bodyPr rtlCol="0" anchor="ctr">
            <a:noAutofit/>
          </a:bodyPr>
          <a:lstStyle/>
          <a:p>
            <a:endParaRPr lang="en-US" sz="1350"/>
          </a:p>
        </p:txBody>
      </p:sp>
      <p:sp>
        <p:nvSpPr>
          <p:cNvPr id="33" name="Image 4" descr="preencoded.png">
            <a:extLst>
              <a:ext uri="{FF2B5EF4-FFF2-40B4-BE49-F238E27FC236}">
                <a16:creationId xmlns:a16="http://schemas.microsoft.com/office/drawing/2014/main" id="{EC46DC71-C12A-96C8-3FE2-AA95AB58B349}"/>
              </a:ext>
            </a:extLst>
          </p:cNvPr>
          <p:cNvSpPr/>
          <p:nvPr/>
        </p:nvSpPr>
        <p:spPr>
          <a:xfrm>
            <a:off x="2543869" y="0"/>
            <a:ext cx="2560340" cy="2560340"/>
          </a:xfrm>
          <a:custGeom>
            <a:avLst/>
            <a:gdLst>
              <a:gd name="connsiteX0" fmla="*/ 0 w 2560340"/>
              <a:gd name="connsiteY0" fmla="*/ 2560340 h 2560340"/>
              <a:gd name="connsiteX1" fmla="*/ 2560340 w 2560340"/>
              <a:gd name="connsiteY1" fmla="*/ 0 h 2560340"/>
              <a:gd name="connsiteX2" fmla="*/ 0 w 2560340"/>
              <a:gd name="connsiteY2" fmla="*/ 0 h 2560340"/>
              <a:gd name="connsiteX3" fmla="*/ 0 w 2560340"/>
              <a:gd name="connsiteY3" fmla="*/ 2560340 h 2560340"/>
            </a:gdLst>
            <a:ahLst/>
            <a:cxnLst>
              <a:cxn ang="0">
                <a:pos x="connsiteX0" y="connsiteY0"/>
              </a:cxn>
              <a:cxn ang="0">
                <a:pos x="connsiteX1" y="connsiteY1"/>
              </a:cxn>
              <a:cxn ang="0">
                <a:pos x="connsiteX2" y="connsiteY2"/>
              </a:cxn>
              <a:cxn ang="0">
                <a:pos x="connsiteX3" y="connsiteY3"/>
              </a:cxn>
            </a:cxnLst>
            <a:rect l="l" t="t" r="r" b="b"/>
            <a:pathLst>
              <a:path w="2560340" h="2560340">
                <a:moveTo>
                  <a:pt x="0" y="2560340"/>
                </a:moveTo>
                <a:cubicBezTo>
                  <a:pt x="1414079" y="2560340"/>
                  <a:pt x="2560340" y="1414079"/>
                  <a:pt x="2560340" y="0"/>
                </a:cubicBezTo>
                <a:lnTo>
                  <a:pt x="0" y="0"/>
                </a:lnTo>
                <a:lnTo>
                  <a:pt x="0" y="2560340"/>
                </a:lnTo>
                <a:close/>
              </a:path>
            </a:pathLst>
          </a:custGeom>
          <a:solidFill>
            <a:schemeClr val="accent3"/>
          </a:solidFill>
          <a:ln w="7052" cap="flat">
            <a:noFill/>
            <a:prstDash val="solid"/>
            <a:miter/>
          </a:ln>
        </p:spPr>
        <p:txBody>
          <a:bodyPr rtlCol="0" anchor="ctr">
            <a:noAutofit/>
          </a:bodyPr>
          <a:lstStyle/>
          <a:p>
            <a:endParaRPr lang="en-US" sz="1350"/>
          </a:p>
        </p:txBody>
      </p:sp>
      <p:sp>
        <p:nvSpPr>
          <p:cNvPr id="29" name="Freeform 70">
            <a:extLst>
              <a:ext uri="{FF2B5EF4-FFF2-40B4-BE49-F238E27FC236}">
                <a16:creationId xmlns:a16="http://schemas.microsoft.com/office/drawing/2014/main" id="{AA39EF58-54F1-4AC9-1D83-2E7DEEAAEA6A}"/>
              </a:ext>
            </a:extLst>
          </p:cNvPr>
          <p:cNvSpPr>
            <a:spLocks/>
          </p:cNvSpPr>
          <p:nvPr/>
        </p:nvSpPr>
        <p:spPr bwMode="auto">
          <a:xfrm flipH="1">
            <a:off x="2535251" y="4308468"/>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2"/>
          </a:solidFill>
          <a:ln>
            <a:noFill/>
          </a:ln>
        </p:spPr>
        <p:txBody>
          <a:bodyPr vert="horz" wrap="square" lIns="68580" tIns="34290" rIns="68580" bIns="34290" numCol="1" anchor="t" anchorCtr="0" compatLnSpc="1">
            <a:prstTxWarp prst="textNoShape">
              <a:avLst/>
            </a:prstTxWarp>
            <a:noAutofit/>
          </a:bodyPr>
          <a:lstStyle/>
          <a:p>
            <a:endParaRPr lang="en-US" sz="1350"/>
          </a:p>
        </p:txBody>
      </p:sp>
      <p:sp>
        <p:nvSpPr>
          <p:cNvPr id="31" name="Freeform 70">
            <a:extLst>
              <a:ext uri="{FF2B5EF4-FFF2-40B4-BE49-F238E27FC236}">
                <a16:creationId xmlns:a16="http://schemas.microsoft.com/office/drawing/2014/main" id="{0C320934-59CC-4123-C7C1-FEEE89F3045F}"/>
              </a:ext>
            </a:extLst>
          </p:cNvPr>
          <p:cNvSpPr>
            <a:spLocks/>
          </p:cNvSpPr>
          <p:nvPr/>
        </p:nvSpPr>
        <p:spPr bwMode="auto">
          <a:xfrm flipH="1">
            <a:off x="-10617" y="4308468"/>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1"/>
          </a:solidFill>
          <a:ln>
            <a:noFill/>
          </a:ln>
        </p:spPr>
        <p:txBody>
          <a:bodyPr vert="horz" wrap="square" lIns="68580" tIns="34290" rIns="68580" bIns="34290" numCol="1" anchor="t" anchorCtr="0" compatLnSpc="1">
            <a:prstTxWarp prst="textNoShape">
              <a:avLst/>
            </a:prstTxWarp>
            <a:noAutofit/>
          </a:bodyPr>
          <a:lstStyle/>
          <a:p>
            <a:endParaRPr lang="en-US" sz="1350"/>
          </a:p>
        </p:txBody>
      </p:sp>
      <p:sp>
        <p:nvSpPr>
          <p:cNvPr id="6" name="Slide Number Placeholder 5"/>
          <p:cNvSpPr>
            <a:spLocks noGrp="1"/>
          </p:cNvSpPr>
          <p:nvPr>
            <p:ph type="sldNum" sz="quarter" idx="12"/>
          </p:nvPr>
        </p:nvSpPr>
        <p:spPr/>
        <p:txBody>
          <a:bodyPr>
            <a:noAutofit/>
          </a:bodyPr>
          <a:lstStyle/>
          <a:p>
            <a:fld id="{AEC10A0C-BB77-FD4A-8FA4-D4334D01E3A4}" type="slidenum">
              <a:rPr lang="en-US" smtClean="0"/>
              <a:pPr/>
              <a:t>‹#›</a:t>
            </a:fld>
            <a:endParaRPr lang="en-US"/>
          </a:p>
        </p:txBody>
      </p:sp>
    </p:spTree>
    <p:extLst>
      <p:ext uri="{BB962C8B-B14F-4D97-AF65-F5344CB8AC3E}">
        <p14:creationId xmlns:p14="http://schemas.microsoft.com/office/powerpoint/2010/main" val="3090051602"/>
      </p:ext>
    </p:extLst>
  </p:cSld>
  <p:clrMapOvr>
    <a:masterClrMapping/>
  </p:clrMapOvr>
  <p:hf hdr="0" ftr="0" dt="0"/>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p:cSld name="Team x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CC43996-DAC9-130F-CB05-4A8A90381D37}"/>
              </a:ext>
            </a:extLst>
          </p:cNvPr>
          <p:cNvSpPr/>
          <p:nvPr/>
        </p:nvSpPr>
        <p:spPr>
          <a:xfrm>
            <a:off x="-24064" y="3390900"/>
            <a:ext cx="12216063" cy="34671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338"/>
          </a:p>
        </p:txBody>
      </p:sp>
      <p:sp>
        <p:nvSpPr>
          <p:cNvPr id="2" name="Title 1">
            <a:extLst>
              <a:ext uri="{FF2B5EF4-FFF2-40B4-BE49-F238E27FC236}">
                <a16:creationId xmlns:a16="http://schemas.microsoft.com/office/drawing/2014/main" id="{EA04E8AF-9DFE-7077-DB36-941F6490BAD8}"/>
              </a:ext>
            </a:extLst>
          </p:cNvPr>
          <p:cNvSpPr>
            <a:spLocks noGrp="1"/>
          </p:cNvSpPr>
          <p:nvPr>
            <p:ph type="title"/>
          </p:nvPr>
        </p:nvSpPr>
        <p:spPr/>
        <p:txBody>
          <a:bodyPr>
            <a:noAutofit/>
          </a:bodyPr>
          <a:lstStyle>
            <a:lvl1pPr>
              <a:lnSpc>
                <a:spcPct val="100000"/>
              </a:lnSpc>
              <a:defRPr/>
            </a:lvl1pPr>
          </a:lstStyle>
          <a:p>
            <a:r>
              <a:rPr lang="en-US"/>
              <a:t>Click to edit Master title style</a:t>
            </a:r>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p>
            <a:fld id="{AEC10A0C-BB77-FD4A-8FA4-D4334D01E3A4}" type="slidenum">
              <a:rPr lang="en-US" smtClean="0"/>
              <a:pPr/>
              <a:t>‹#›</a:t>
            </a:fld>
            <a:endParaRPr lang="en-US"/>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758905" y="2392023"/>
            <a:ext cx="2596896" cy="2596896"/>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758906" y="4989515"/>
            <a:ext cx="2598737" cy="1109662"/>
          </a:xfrm>
          <a:solidFill>
            <a:schemeClr val="bg1"/>
          </a:solidFill>
        </p:spPr>
        <p:txBody>
          <a:bodyPr lIns="0" tIns="274320" rIns="0" anchor="t">
            <a:noAutofit/>
          </a:bodyPr>
          <a:lstStyle>
            <a:lvl1pPr marL="0" indent="0" algn="ctr">
              <a:spcBef>
                <a:spcPts val="0"/>
              </a:spcBef>
              <a:buNone/>
              <a:defRPr sz="1350" b="1" cap="all"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916885" y="5599757"/>
            <a:ext cx="2283472" cy="365125"/>
          </a:xfrm>
        </p:spPr>
        <p:txBody>
          <a:bodyPr anchor="ctr">
            <a:noAutofit/>
          </a:bodyPr>
          <a:lstStyle>
            <a:lvl1pPr marL="0" indent="0" algn="ctr">
              <a:buNone/>
              <a:defRPr sz="1050"/>
            </a:lvl1pPr>
          </a:lstStyle>
          <a:p>
            <a:pPr lvl="0"/>
            <a:r>
              <a:rPr lang="en-US"/>
              <a:t>Title</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517361" y="2392619"/>
            <a:ext cx="2596896" cy="2596896"/>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516749" y="4990111"/>
            <a:ext cx="2598737" cy="1109662"/>
          </a:xfrm>
          <a:solidFill>
            <a:schemeClr val="bg1"/>
          </a:solidFill>
        </p:spPr>
        <p:txBody>
          <a:bodyPr lIns="0" tIns="274320" rIns="0" anchor="t">
            <a:noAutofit/>
          </a:bodyPr>
          <a:lstStyle>
            <a:lvl1pPr marL="0" indent="0" algn="ctr">
              <a:spcBef>
                <a:spcPts val="0"/>
              </a:spcBef>
              <a:buNone/>
              <a:defRPr sz="1350" b="1" cap="all"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674073" y="5600353"/>
            <a:ext cx="2283472" cy="365125"/>
          </a:xfrm>
        </p:spPr>
        <p:txBody>
          <a:bodyPr anchor="ctr">
            <a:noAutofit/>
          </a:bodyPr>
          <a:lstStyle>
            <a:lvl1pPr marL="0" indent="0" algn="ctr">
              <a:buNone/>
              <a:defRPr sz="1050"/>
            </a:lvl1pPr>
          </a:lstStyle>
          <a:p>
            <a:pPr lvl="0"/>
            <a:r>
              <a:rPr lang="en-US"/>
              <a:t>Title</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275817" y="2393215"/>
            <a:ext cx="2596896" cy="2596896"/>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274590" y="4990707"/>
            <a:ext cx="2598737" cy="1109662"/>
          </a:xfrm>
          <a:solidFill>
            <a:schemeClr val="bg1"/>
          </a:solidFill>
        </p:spPr>
        <p:txBody>
          <a:bodyPr lIns="0" tIns="274320" rIns="0" anchor="t">
            <a:noAutofit/>
          </a:bodyPr>
          <a:lstStyle>
            <a:lvl1pPr marL="0" indent="0" algn="ctr">
              <a:spcBef>
                <a:spcPts val="0"/>
              </a:spcBef>
              <a:buNone/>
              <a:defRPr sz="1350" b="1" cap="all"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432529" y="5600949"/>
            <a:ext cx="2283472" cy="365125"/>
          </a:xfrm>
        </p:spPr>
        <p:txBody>
          <a:bodyPr anchor="ctr">
            <a:noAutofit/>
          </a:bodyPr>
          <a:lstStyle>
            <a:lvl1pPr marL="0" indent="0" algn="ctr">
              <a:buNone/>
              <a:defRPr sz="1050"/>
            </a:lvl1pPr>
          </a:lstStyle>
          <a:p>
            <a:pPr lvl="0"/>
            <a:r>
              <a:rPr lang="en-US"/>
              <a:t>Title</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9034272" y="2393215"/>
            <a:ext cx="2596896" cy="2596896"/>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9032433" y="4990707"/>
            <a:ext cx="2598737" cy="1109662"/>
          </a:xfrm>
          <a:solidFill>
            <a:schemeClr val="bg1"/>
          </a:solidFill>
        </p:spPr>
        <p:txBody>
          <a:bodyPr lIns="0" tIns="274320" rIns="0" anchor="t">
            <a:noAutofit/>
          </a:bodyPr>
          <a:lstStyle>
            <a:lvl1pPr marL="0" indent="0" algn="ctr">
              <a:spcBef>
                <a:spcPts val="0"/>
              </a:spcBef>
              <a:buNone/>
              <a:defRPr sz="1350" b="1" cap="all"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9190984" y="5600949"/>
            <a:ext cx="2283472" cy="365125"/>
          </a:xfrm>
        </p:spPr>
        <p:txBody>
          <a:bodyPr anchor="ctr">
            <a:noAutofit/>
          </a:bodyPr>
          <a:lstStyle>
            <a:lvl1pPr marL="0" indent="0" algn="ctr">
              <a:buNone/>
              <a:defRPr sz="1050"/>
            </a:lvl1pPr>
          </a:lstStyle>
          <a:p>
            <a:pPr lvl="0"/>
            <a:r>
              <a:rPr lang="en-US"/>
              <a:t>Title</a:t>
            </a:r>
          </a:p>
        </p:txBody>
      </p:sp>
    </p:spTree>
    <p:extLst>
      <p:ext uri="{BB962C8B-B14F-4D97-AF65-F5344CB8AC3E}">
        <p14:creationId xmlns:p14="http://schemas.microsoft.com/office/powerpoint/2010/main" val="3508913232"/>
      </p:ext>
    </p:extLst>
  </p:cSld>
  <p:clrMapOvr>
    <a:masterClrMapping/>
  </p:clrMapOvr>
  <p:hf hdr="0" ftr="0" dt="0"/>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p:cSld name="Team x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4E8AF-9DFE-7077-DB36-941F6490BAD8}"/>
              </a:ext>
            </a:extLst>
          </p:cNvPr>
          <p:cNvSpPr>
            <a:spLocks noGrp="1"/>
          </p:cNvSpPr>
          <p:nvPr>
            <p:ph type="title"/>
          </p:nvPr>
        </p:nvSpPr>
        <p:spPr>
          <a:xfrm>
            <a:off x="758952" y="539496"/>
            <a:ext cx="10671048" cy="768096"/>
          </a:xfrm>
        </p:spPr>
        <p:txBody>
          <a:bodyPr>
            <a:noAutofit/>
          </a:bodyPr>
          <a:lstStyle>
            <a:lvl1pPr>
              <a:lnSpc>
                <a:spcPct val="100000"/>
              </a:lnSpc>
              <a:defRPr/>
            </a:lvl1pPr>
          </a:lstStyle>
          <a:p>
            <a:r>
              <a:rPr lang="en-US"/>
              <a:t>Click to edit Master title style</a:t>
            </a:r>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p>
            <a:fld id="{AEC10A0C-BB77-FD4A-8FA4-D4334D01E3A4}" type="slidenum">
              <a:rPr lang="en-US" smtClean="0"/>
              <a:pPr/>
              <a:t>‹#›</a:t>
            </a:fld>
            <a:endParaRPr lang="en-US"/>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1271016" y="1545336"/>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1271016" y="3191256"/>
            <a:ext cx="2029968" cy="694944"/>
          </a:xfrm>
          <a:solidFill>
            <a:schemeClr val="accent4"/>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1271016" y="3616960"/>
            <a:ext cx="2029968" cy="182880"/>
          </a:xfrm>
        </p:spPr>
        <p:txBody>
          <a:bodyPr anchor="ctr">
            <a:noAutofit/>
          </a:bodyPr>
          <a:lstStyle>
            <a:lvl1pPr marL="0" indent="0" algn="ctr">
              <a:buNone/>
              <a:defRPr sz="900" spc="15" baseline="0"/>
            </a:lvl1pPr>
          </a:lstStyle>
          <a:p>
            <a:pPr lvl="0"/>
            <a:r>
              <a:rPr lang="en-US"/>
              <a:t>Title</a:t>
            </a:r>
          </a:p>
        </p:txBody>
      </p:sp>
      <p:sp>
        <p:nvSpPr>
          <p:cNvPr id="10" name="Picture Placeholder 16">
            <a:extLst>
              <a:ext uri="{FF2B5EF4-FFF2-40B4-BE49-F238E27FC236}">
                <a16:creationId xmlns:a16="http://schemas.microsoft.com/office/drawing/2014/main" id="{BB749B9A-080F-37C0-08E6-909A5DA554D4}"/>
              </a:ext>
            </a:extLst>
          </p:cNvPr>
          <p:cNvSpPr>
            <a:spLocks noGrp="1"/>
          </p:cNvSpPr>
          <p:nvPr>
            <p:ph type="pic" sz="quarter" idx="25"/>
          </p:nvPr>
        </p:nvSpPr>
        <p:spPr>
          <a:xfrm>
            <a:off x="1271016" y="4144264"/>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14" name="Text Placeholder 18">
            <a:extLst>
              <a:ext uri="{FF2B5EF4-FFF2-40B4-BE49-F238E27FC236}">
                <a16:creationId xmlns:a16="http://schemas.microsoft.com/office/drawing/2014/main" id="{C4C7516E-0853-87BE-108B-697DD8E0DA75}"/>
              </a:ext>
            </a:extLst>
          </p:cNvPr>
          <p:cNvSpPr>
            <a:spLocks noGrp="1"/>
          </p:cNvSpPr>
          <p:nvPr>
            <p:ph type="body" sz="quarter" idx="29" hasCustomPrompt="1"/>
          </p:nvPr>
        </p:nvSpPr>
        <p:spPr>
          <a:xfrm>
            <a:off x="1271016" y="5790184"/>
            <a:ext cx="2029968" cy="694944"/>
          </a:xfrm>
          <a:solidFill>
            <a:schemeClr val="accent1"/>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15" name="Text Placeholder 20">
            <a:extLst>
              <a:ext uri="{FF2B5EF4-FFF2-40B4-BE49-F238E27FC236}">
                <a16:creationId xmlns:a16="http://schemas.microsoft.com/office/drawing/2014/main" id="{FB1A74E1-7CEB-F501-F998-7361A20F7349}"/>
              </a:ext>
            </a:extLst>
          </p:cNvPr>
          <p:cNvSpPr>
            <a:spLocks noGrp="1"/>
          </p:cNvSpPr>
          <p:nvPr>
            <p:ph type="body" sz="quarter" idx="30" hasCustomPrompt="1"/>
          </p:nvPr>
        </p:nvSpPr>
        <p:spPr>
          <a:xfrm>
            <a:off x="1271016" y="6215888"/>
            <a:ext cx="2029968" cy="182880"/>
          </a:xfrm>
        </p:spPr>
        <p:txBody>
          <a:bodyPr anchor="ctr">
            <a:noAutofit/>
          </a:bodyPr>
          <a:lstStyle>
            <a:lvl1pPr marL="0" indent="0" algn="ctr">
              <a:buNone/>
              <a:defRPr sz="900" spc="15" baseline="0"/>
            </a:lvl1pPr>
          </a:lstStyle>
          <a:p>
            <a:pPr lvl="0"/>
            <a:r>
              <a:rPr lang="en-US"/>
              <a:t>Title</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828288" y="1545336"/>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828288" y="3191256"/>
            <a:ext cx="2029968" cy="694944"/>
          </a:xfrm>
          <a:solidFill>
            <a:schemeClr val="accent1"/>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828288" y="3616960"/>
            <a:ext cx="2029968" cy="182880"/>
          </a:xfrm>
        </p:spPr>
        <p:txBody>
          <a:bodyPr anchor="ctr">
            <a:noAutofit/>
          </a:bodyPr>
          <a:lstStyle>
            <a:lvl1pPr marL="0" indent="0" algn="ctr">
              <a:buNone/>
              <a:defRPr sz="900" spc="15" baseline="0"/>
            </a:lvl1pPr>
          </a:lstStyle>
          <a:p>
            <a:pPr lvl="0"/>
            <a:r>
              <a:rPr lang="en-US"/>
              <a:t>Title</a:t>
            </a:r>
          </a:p>
        </p:txBody>
      </p:sp>
      <p:sp>
        <p:nvSpPr>
          <p:cNvPr id="11" name="Picture Placeholder 16">
            <a:extLst>
              <a:ext uri="{FF2B5EF4-FFF2-40B4-BE49-F238E27FC236}">
                <a16:creationId xmlns:a16="http://schemas.microsoft.com/office/drawing/2014/main" id="{B5D5100A-3D51-45DB-3A84-9E7FB85261E3}"/>
              </a:ext>
            </a:extLst>
          </p:cNvPr>
          <p:cNvSpPr>
            <a:spLocks noGrp="1"/>
          </p:cNvSpPr>
          <p:nvPr>
            <p:ph type="pic" sz="quarter" idx="26"/>
          </p:nvPr>
        </p:nvSpPr>
        <p:spPr>
          <a:xfrm>
            <a:off x="3828288" y="4144264"/>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16" name="Text Placeholder 18">
            <a:extLst>
              <a:ext uri="{FF2B5EF4-FFF2-40B4-BE49-F238E27FC236}">
                <a16:creationId xmlns:a16="http://schemas.microsoft.com/office/drawing/2014/main" id="{B775B771-678A-D917-7FE0-5DA7A23CCE25}"/>
              </a:ext>
            </a:extLst>
          </p:cNvPr>
          <p:cNvSpPr>
            <a:spLocks noGrp="1"/>
          </p:cNvSpPr>
          <p:nvPr>
            <p:ph type="body" sz="quarter" idx="31" hasCustomPrompt="1"/>
          </p:nvPr>
        </p:nvSpPr>
        <p:spPr>
          <a:xfrm>
            <a:off x="3828288" y="5790184"/>
            <a:ext cx="2029968" cy="694944"/>
          </a:xfrm>
          <a:solidFill>
            <a:schemeClr val="accent4"/>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18" name="Text Placeholder 20">
            <a:extLst>
              <a:ext uri="{FF2B5EF4-FFF2-40B4-BE49-F238E27FC236}">
                <a16:creationId xmlns:a16="http://schemas.microsoft.com/office/drawing/2014/main" id="{AA2B9540-B92A-AD9C-C01A-B08A98BF8455}"/>
              </a:ext>
            </a:extLst>
          </p:cNvPr>
          <p:cNvSpPr>
            <a:spLocks noGrp="1"/>
          </p:cNvSpPr>
          <p:nvPr>
            <p:ph type="body" sz="quarter" idx="32" hasCustomPrompt="1"/>
          </p:nvPr>
        </p:nvSpPr>
        <p:spPr>
          <a:xfrm>
            <a:off x="3828288" y="6215888"/>
            <a:ext cx="2029968" cy="182880"/>
          </a:xfrm>
        </p:spPr>
        <p:txBody>
          <a:bodyPr anchor="ctr">
            <a:noAutofit/>
          </a:bodyPr>
          <a:lstStyle>
            <a:lvl1pPr marL="0" indent="0" algn="ctr">
              <a:buNone/>
              <a:defRPr sz="900" spc="15" baseline="0"/>
            </a:lvl1pPr>
          </a:lstStyle>
          <a:p>
            <a:pPr lvl="0"/>
            <a:r>
              <a:rPr lang="en-US"/>
              <a:t>Title</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385560" y="1545336"/>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385560" y="3191256"/>
            <a:ext cx="2029968" cy="694944"/>
          </a:xfrm>
          <a:solidFill>
            <a:schemeClr val="accent4"/>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385560" y="3616960"/>
            <a:ext cx="2029968" cy="182880"/>
          </a:xfrm>
        </p:spPr>
        <p:txBody>
          <a:bodyPr anchor="ctr">
            <a:noAutofit/>
          </a:bodyPr>
          <a:lstStyle>
            <a:lvl1pPr marL="0" indent="0" algn="ctr">
              <a:buNone/>
              <a:defRPr sz="900" spc="15" baseline="0"/>
            </a:lvl1pPr>
          </a:lstStyle>
          <a:p>
            <a:pPr lvl="0"/>
            <a:r>
              <a:rPr lang="en-US"/>
              <a:t>Title</a:t>
            </a:r>
          </a:p>
        </p:txBody>
      </p:sp>
      <p:sp>
        <p:nvSpPr>
          <p:cNvPr id="12" name="Picture Placeholder 16">
            <a:extLst>
              <a:ext uri="{FF2B5EF4-FFF2-40B4-BE49-F238E27FC236}">
                <a16:creationId xmlns:a16="http://schemas.microsoft.com/office/drawing/2014/main" id="{3D2AAC25-9404-1F6F-200C-5660F4995858}"/>
              </a:ext>
            </a:extLst>
          </p:cNvPr>
          <p:cNvSpPr>
            <a:spLocks noGrp="1"/>
          </p:cNvSpPr>
          <p:nvPr>
            <p:ph type="pic" sz="quarter" idx="27"/>
          </p:nvPr>
        </p:nvSpPr>
        <p:spPr>
          <a:xfrm>
            <a:off x="6385560" y="4144264"/>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0" name="Text Placeholder 18">
            <a:extLst>
              <a:ext uri="{FF2B5EF4-FFF2-40B4-BE49-F238E27FC236}">
                <a16:creationId xmlns:a16="http://schemas.microsoft.com/office/drawing/2014/main" id="{AE4677E1-AC1B-AB9C-5E0C-794903DD1CEB}"/>
              </a:ext>
            </a:extLst>
          </p:cNvPr>
          <p:cNvSpPr>
            <a:spLocks noGrp="1"/>
          </p:cNvSpPr>
          <p:nvPr>
            <p:ph type="body" sz="quarter" idx="33" hasCustomPrompt="1"/>
          </p:nvPr>
        </p:nvSpPr>
        <p:spPr>
          <a:xfrm>
            <a:off x="6385560" y="5790184"/>
            <a:ext cx="2029968" cy="694944"/>
          </a:xfrm>
          <a:solidFill>
            <a:schemeClr val="accent1"/>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31" name="Text Placeholder 20">
            <a:extLst>
              <a:ext uri="{FF2B5EF4-FFF2-40B4-BE49-F238E27FC236}">
                <a16:creationId xmlns:a16="http://schemas.microsoft.com/office/drawing/2014/main" id="{826BBF6C-7198-3C15-CDCB-E72B08709C1F}"/>
              </a:ext>
            </a:extLst>
          </p:cNvPr>
          <p:cNvSpPr>
            <a:spLocks noGrp="1"/>
          </p:cNvSpPr>
          <p:nvPr>
            <p:ph type="body" sz="quarter" idx="34" hasCustomPrompt="1"/>
          </p:nvPr>
        </p:nvSpPr>
        <p:spPr>
          <a:xfrm>
            <a:off x="6385560" y="6215888"/>
            <a:ext cx="2029968" cy="182880"/>
          </a:xfrm>
        </p:spPr>
        <p:txBody>
          <a:bodyPr anchor="ctr">
            <a:noAutofit/>
          </a:bodyPr>
          <a:lstStyle>
            <a:lvl1pPr marL="0" indent="0" algn="ctr">
              <a:buNone/>
              <a:defRPr sz="900" spc="15" baseline="0"/>
            </a:lvl1pPr>
          </a:lstStyle>
          <a:p>
            <a:pPr lvl="0"/>
            <a:r>
              <a:rPr lang="en-US"/>
              <a:t>Title</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8942832" y="1545336"/>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8942832" y="3191256"/>
            <a:ext cx="2029968" cy="694944"/>
          </a:xfrm>
          <a:solidFill>
            <a:schemeClr val="accent1"/>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8942832" y="3616960"/>
            <a:ext cx="2029968" cy="182880"/>
          </a:xfrm>
        </p:spPr>
        <p:txBody>
          <a:bodyPr anchor="ctr">
            <a:noAutofit/>
          </a:bodyPr>
          <a:lstStyle>
            <a:lvl1pPr marL="0" indent="0" algn="ctr">
              <a:buNone/>
              <a:defRPr sz="900" spc="15" baseline="0"/>
            </a:lvl1pPr>
          </a:lstStyle>
          <a:p>
            <a:pPr lvl="0"/>
            <a:r>
              <a:rPr lang="en-US"/>
              <a:t>Title</a:t>
            </a:r>
          </a:p>
        </p:txBody>
      </p:sp>
      <p:sp>
        <p:nvSpPr>
          <p:cNvPr id="13" name="Picture Placeholder 16">
            <a:extLst>
              <a:ext uri="{FF2B5EF4-FFF2-40B4-BE49-F238E27FC236}">
                <a16:creationId xmlns:a16="http://schemas.microsoft.com/office/drawing/2014/main" id="{90CBAA5D-3D9B-0CB5-E527-996433638BE3}"/>
              </a:ext>
            </a:extLst>
          </p:cNvPr>
          <p:cNvSpPr>
            <a:spLocks noGrp="1"/>
          </p:cNvSpPr>
          <p:nvPr>
            <p:ph type="pic" sz="quarter" idx="28"/>
          </p:nvPr>
        </p:nvSpPr>
        <p:spPr>
          <a:xfrm>
            <a:off x="8942832" y="4144264"/>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32" name="Text Placeholder 18">
            <a:extLst>
              <a:ext uri="{FF2B5EF4-FFF2-40B4-BE49-F238E27FC236}">
                <a16:creationId xmlns:a16="http://schemas.microsoft.com/office/drawing/2014/main" id="{5B47333C-2F5E-FA7D-5DD1-191E0F421B61}"/>
              </a:ext>
            </a:extLst>
          </p:cNvPr>
          <p:cNvSpPr>
            <a:spLocks noGrp="1"/>
          </p:cNvSpPr>
          <p:nvPr>
            <p:ph type="body" sz="quarter" idx="35" hasCustomPrompt="1"/>
          </p:nvPr>
        </p:nvSpPr>
        <p:spPr>
          <a:xfrm>
            <a:off x="8942832" y="5790184"/>
            <a:ext cx="2029968" cy="694944"/>
          </a:xfrm>
          <a:solidFill>
            <a:schemeClr val="accent4"/>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33" name="Text Placeholder 20">
            <a:extLst>
              <a:ext uri="{FF2B5EF4-FFF2-40B4-BE49-F238E27FC236}">
                <a16:creationId xmlns:a16="http://schemas.microsoft.com/office/drawing/2014/main" id="{D0AA2AE2-5A11-76D4-4D9C-B6B24D1419D0}"/>
              </a:ext>
            </a:extLst>
          </p:cNvPr>
          <p:cNvSpPr>
            <a:spLocks noGrp="1"/>
          </p:cNvSpPr>
          <p:nvPr>
            <p:ph type="body" sz="quarter" idx="36" hasCustomPrompt="1"/>
          </p:nvPr>
        </p:nvSpPr>
        <p:spPr>
          <a:xfrm>
            <a:off x="8942832" y="6215888"/>
            <a:ext cx="2029968" cy="182880"/>
          </a:xfrm>
        </p:spPr>
        <p:txBody>
          <a:bodyPr anchor="ctr">
            <a:noAutofit/>
          </a:bodyPr>
          <a:lstStyle>
            <a:lvl1pPr marL="0" indent="0" algn="ctr">
              <a:buNone/>
              <a:defRPr sz="900" spc="15" baseline="0"/>
            </a:lvl1pPr>
          </a:lstStyle>
          <a:p>
            <a:pPr lvl="0"/>
            <a:r>
              <a:rPr lang="en-US"/>
              <a:t>Title</a:t>
            </a:r>
          </a:p>
        </p:txBody>
      </p:sp>
    </p:spTree>
    <p:extLst>
      <p:ext uri="{BB962C8B-B14F-4D97-AF65-F5344CB8AC3E}">
        <p14:creationId xmlns:p14="http://schemas.microsoft.com/office/powerpoint/2010/main" val="50159774"/>
      </p:ext>
    </p:extLst>
  </p:cSld>
  <p:clrMapOvr>
    <a:masterClrMapping/>
  </p:clrMapOvr>
  <p:hf hdr="0" ftr="0" dt="0"/>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p:cSld name="5 Column">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950ED98-B5D1-206C-403F-FA954F9D2CFF}"/>
              </a:ext>
            </a:extLst>
          </p:cNvPr>
          <p:cNvSpPr/>
          <p:nvPr/>
        </p:nvSpPr>
        <p:spPr>
          <a:xfrm>
            <a:off x="685339"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Rectangle 17">
            <a:extLst>
              <a:ext uri="{FF2B5EF4-FFF2-40B4-BE49-F238E27FC236}">
                <a16:creationId xmlns:a16="http://schemas.microsoft.com/office/drawing/2014/main" id="{0E8643CE-01D9-3E5E-15F6-20689F775F15}"/>
              </a:ext>
            </a:extLst>
          </p:cNvPr>
          <p:cNvSpPr/>
          <p:nvPr/>
        </p:nvSpPr>
        <p:spPr>
          <a:xfrm>
            <a:off x="2900911"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Rectangle 19">
            <a:extLst>
              <a:ext uri="{FF2B5EF4-FFF2-40B4-BE49-F238E27FC236}">
                <a16:creationId xmlns:a16="http://schemas.microsoft.com/office/drawing/2014/main" id="{5AF82DDD-EDEC-7D87-F43A-113C5E4A4FE7}"/>
              </a:ext>
            </a:extLst>
          </p:cNvPr>
          <p:cNvSpPr/>
          <p:nvPr/>
        </p:nvSpPr>
        <p:spPr>
          <a:xfrm>
            <a:off x="5116484"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Rectangle 21">
            <a:extLst>
              <a:ext uri="{FF2B5EF4-FFF2-40B4-BE49-F238E27FC236}">
                <a16:creationId xmlns:a16="http://schemas.microsoft.com/office/drawing/2014/main" id="{E47E492E-967F-54B7-55B1-08A5E1C3615B}"/>
              </a:ext>
            </a:extLst>
          </p:cNvPr>
          <p:cNvSpPr/>
          <p:nvPr/>
        </p:nvSpPr>
        <p:spPr>
          <a:xfrm>
            <a:off x="9547629"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Rectangle 23">
            <a:extLst>
              <a:ext uri="{FF2B5EF4-FFF2-40B4-BE49-F238E27FC236}">
                <a16:creationId xmlns:a16="http://schemas.microsoft.com/office/drawing/2014/main" id="{DC0053FE-E44A-CA97-F782-67FC633E722E}"/>
              </a:ext>
            </a:extLst>
          </p:cNvPr>
          <p:cNvSpPr/>
          <p:nvPr/>
        </p:nvSpPr>
        <p:spPr>
          <a:xfrm>
            <a:off x="7332057"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67445A0A-815D-3414-088B-C041E6742DBE}"/>
              </a:ext>
            </a:extLst>
          </p:cNvPr>
          <p:cNvSpPr>
            <a:spLocks noGrp="1"/>
          </p:cNvSpPr>
          <p:nvPr>
            <p:ph type="title"/>
          </p:nvPr>
        </p:nvSpPr>
        <p:spPr>
          <a:xfrm>
            <a:off x="758952" y="841248"/>
            <a:ext cx="10671048" cy="768096"/>
          </a:xfrm>
        </p:spPr>
        <p:txBody>
          <a:bodyPr>
            <a:noAutofit/>
          </a:bodyPr>
          <a:lstStyle>
            <a:lvl1pPr>
              <a:lnSpc>
                <a:spcPct val="100000"/>
              </a:lnSpc>
              <a:defRPr/>
            </a:lvl1pPr>
          </a:lstStyle>
          <a:p>
            <a:r>
              <a:rPr lang="en-US"/>
              <a:t>Click to edit Master title style</a:t>
            </a:r>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p>
            <a:fld id="{AEC10A0C-BB77-FD4A-8FA4-D4334D01E3A4}" type="slidenum">
              <a:rPr lang="en-US" smtClean="0"/>
              <a:pPr/>
              <a:t>‹#›</a:t>
            </a:fld>
            <a:endParaRPr lang="en-US"/>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p:nvPr>
        </p:nvSpPr>
        <p:spPr>
          <a:xfrm>
            <a:off x="685339" y="2491686"/>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4" name="Picture Placeholder 62">
            <a:extLst>
              <a:ext uri="{FF2B5EF4-FFF2-40B4-BE49-F238E27FC236}">
                <a16:creationId xmlns:a16="http://schemas.microsoft.com/office/drawing/2014/main" id="{2F18FBB7-2D21-7954-1324-C7D3BFE5C85D}"/>
              </a:ext>
            </a:extLst>
          </p:cNvPr>
          <p:cNvSpPr>
            <a:spLocks noGrp="1"/>
          </p:cNvSpPr>
          <p:nvPr>
            <p:ph type="pic" sz="quarter" idx="23"/>
          </p:nvPr>
        </p:nvSpPr>
        <p:spPr>
          <a:xfrm>
            <a:off x="1339135" y="2111058"/>
            <a:ext cx="704088" cy="704088"/>
          </a:xfrm>
          <a:prstGeom prst="ellipse">
            <a:avLst/>
          </a:prstGeom>
          <a:solidFill>
            <a:schemeClr val="accent1"/>
          </a:solidFill>
        </p:spPr>
        <p:txBody>
          <a:bodyPr lIns="0" tIns="0" rIns="0" bIns="0" anchor="ctr">
            <a:noAutofit/>
          </a:bodyPr>
          <a:lstStyle>
            <a:lvl1pPr marL="0" indent="0" algn="ctr">
              <a:buNone/>
              <a:defRPr sz="675"/>
            </a:lvl1pPr>
          </a:lstStyle>
          <a:p>
            <a:r>
              <a:rPr lang="en-US"/>
              <a:t>Click icon to add picture</a:t>
            </a:r>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p:nvPr>
        </p:nvSpPr>
        <p:spPr>
          <a:xfrm>
            <a:off x="731059" y="3888404"/>
            <a:ext cx="1920240" cy="1371600"/>
          </a:xfrm>
          <a:noFill/>
          <a:ln>
            <a:noFill/>
          </a:ln>
        </p:spPr>
        <p:txBody>
          <a:bodyPr lIns="91440" rIns="91440" anchor="ctr">
            <a:noAutofit/>
          </a:bodyPr>
          <a:lstStyle>
            <a:lvl1pPr marL="0" indent="0" algn="ctr">
              <a:spcBef>
                <a:spcPts val="0"/>
              </a:spcBef>
              <a:buNone/>
              <a:defRPr sz="1125"/>
            </a:lvl1pPr>
          </a:lstStyle>
          <a:p>
            <a:pPr lvl="0"/>
            <a:r>
              <a:rPr lang="en-US"/>
              <a:t>Click to edit Master text styles</a:t>
            </a:r>
          </a:p>
        </p:txBody>
      </p:sp>
      <p:sp>
        <p:nvSpPr>
          <p:cNvPr id="47" name="Text Placeholder 4">
            <a:extLst>
              <a:ext uri="{FF2B5EF4-FFF2-40B4-BE49-F238E27FC236}">
                <a16:creationId xmlns:a16="http://schemas.microsoft.com/office/drawing/2014/main" id="{79F9AD31-B0C5-3563-C73A-8B6297FCFD1C}"/>
              </a:ext>
            </a:extLst>
          </p:cNvPr>
          <p:cNvSpPr>
            <a:spLocks noGrp="1"/>
          </p:cNvSpPr>
          <p:nvPr>
            <p:ph type="body" sz="quarter" idx="3"/>
          </p:nvPr>
        </p:nvSpPr>
        <p:spPr>
          <a:xfrm>
            <a:off x="2900911" y="2491686"/>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8" name="Picture Placeholder 62">
            <a:extLst>
              <a:ext uri="{FF2B5EF4-FFF2-40B4-BE49-F238E27FC236}">
                <a16:creationId xmlns:a16="http://schemas.microsoft.com/office/drawing/2014/main" id="{05E8E8EF-4954-870B-04E5-82BC660A6738}"/>
              </a:ext>
            </a:extLst>
          </p:cNvPr>
          <p:cNvSpPr>
            <a:spLocks noGrp="1"/>
          </p:cNvSpPr>
          <p:nvPr>
            <p:ph type="pic" sz="quarter" idx="27"/>
          </p:nvPr>
        </p:nvSpPr>
        <p:spPr>
          <a:xfrm>
            <a:off x="3554707" y="2111058"/>
            <a:ext cx="704088" cy="704088"/>
          </a:xfrm>
          <a:prstGeom prst="ellipse">
            <a:avLst/>
          </a:prstGeom>
          <a:solidFill>
            <a:schemeClr val="accent3"/>
          </a:solidFill>
        </p:spPr>
        <p:txBody>
          <a:bodyPr lIns="0" tIns="0" rIns="0" bIns="0" anchor="ctr">
            <a:noAutofit/>
          </a:bodyPr>
          <a:lstStyle>
            <a:lvl1pPr marL="0" indent="0" algn="ctr">
              <a:buNone/>
              <a:defRPr sz="675"/>
            </a:lvl1pPr>
          </a:lstStyle>
          <a:p>
            <a:r>
              <a:rPr lang="en-US"/>
              <a:t>Click icon to add picture</a:t>
            </a:r>
          </a:p>
        </p:txBody>
      </p:sp>
      <p:sp>
        <p:nvSpPr>
          <p:cNvPr id="58" name="Text Placeholder 51">
            <a:extLst>
              <a:ext uri="{FF2B5EF4-FFF2-40B4-BE49-F238E27FC236}">
                <a16:creationId xmlns:a16="http://schemas.microsoft.com/office/drawing/2014/main" id="{75981CD1-EA26-D1CF-F19E-B58C16BA8A69}"/>
              </a:ext>
            </a:extLst>
          </p:cNvPr>
          <p:cNvSpPr>
            <a:spLocks noGrp="1"/>
          </p:cNvSpPr>
          <p:nvPr>
            <p:ph type="body" sz="quarter" idx="19"/>
          </p:nvPr>
        </p:nvSpPr>
        <p:spPr>
          <a:xfrm>
            <a:off x="2946631" y="3888404"/>
            <a:ext cx="1920240" cy="1371600"/>
          </a:xfrm>
          <a:noFill/>
          <a:ln>
            <a:noFill/>
          </a:ln>
        </p:spPr>
        <p:txBody>
          <a:bodyPr lIns="91440" rIns="91440" anchor="ctr">
            <a:noAutofit/>
          </a:bodyPr>
          <a:lstStyle>
            <a:lvl1pPr marL="0" indent="0" algn="ctr">
              <a:spcBef>
                <a:spcPts val="0"/>
              </a:spcBef>
              <a:buNone/>
              <a:defRPr sz="1125"/>
            </a:lvl1pPr>
          </a:lstStyle>
          <a:p>
            <a:pPr lvl="0"/>
            <a:r>
              <a:rPr lang="en-US"/>
              <a:t>Click to edit Master text styles</a:t>
            </a:r>
          </a:p>
        </p:txBody>
      </p:sp>
      <p:sp>
        <p:nvSpPr>
          <p:cNvPr id="48" name="Text Placeholder 4">
            <a:extLst>
              <a:ext uri="{FF2B5EF4-FFF2-40B4-BE49-F238E27FC236}">
                <a16:creationId xmlns:a16="http://schemas.microsoft.com/office/drawing/2014/main" id="{3A09BBD1-5CBC-B0EF-71C0-054FCB989BC6}"/>
              </a:ext>
            </a:extLst>
          </p:cNvPr>
          <p:cNvSpPr>
            <a:spLocks noGrp="1"/>
          </p:cNvSpPr>
          <p:nvPr>
            <p:ph type="body" sz="quarter" idx="13"/>
          </p:nvPr>
        </p:nvSpPr>
        <p:spPr>
          <a:xfrm>
            <a:off x="5116484" y="2491686"/>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7" name="Picture Placeholder 62">
            <a:extLst>
              <a:ext uri="{FF2B5EF4-FFF2-40B4-BE49-F238E27FC236}">
                <a16:creationId xmlns:a16="http://schemas.microsoft.com/office/drawing/2014/main" id="{4AD0C8C9-DB5A-6DC8-2729-A21F1A5CF174}"/>
              </a:ext>
            </a:extLst>
          </p:cNvPr>
          <p:cNvSpPr>
            <a:spLocks noGrp="1"/>
          </p:cNvSpPr>
          <p:nvPr>
            <p:ph type="pic" sz="quarter" idx="26"/>
          </p:nvPr>
        </p:nvSpPr>
        <p:spPr>
          <a:xfrm>
            <a:off x="5770280" y="2111058"/>
            <a:ext cx="704088" cy="704088"/>
          </a:xfrm>
          <a:prstGeom prst="ellipse">
            <a:avLst/>
          </a:prstGeom>
          <a:solidFill>
            <a:schemeClr val="accent1"/>
          </a:solidFill>
        </p:spPr>
        <p:txBody>
          <a:bodyPr lIns="0" tIns="0" rIns="0" bIns="0" anchor="ctr">
            <a:noAutofit/>
          </a:bodyPr>
          <a:lstStyle>
            <a:lvl1pPr marL="0" indent="0" algn="ctr">
              <a:buNone/>
              <a:defRPr sz="675"/>
            </a:lvl1pPr>
          </a:lstStyle>
          <a:p>
            <a:r>
              <a:rPr lang="en-US"/>
              <a:t>Click icon to add picture</a:t>
            </a:r>
          </a:p>
        </p:txBody>
      </p:sp>
      <p:sp>
        <p:nvSpPr>
          <p:cNvPr id="59" name="Text Placeholder 51">
            <a:extLst>
              <a:ext uri="{FF2B5EF4-FFF2-40B4-BE49-F238E27FC236}">
                <a16:creationId xmlns:a16="http://schemas.microsoft.com/office/drawing/2014/main" id="{F02DE2DC-F65C-32A5-5821-89FB2F53C325}"/>
              </a:ext>
            </a:extLst>
          </p:cNvPr>
          <p:cNvSpPr>
            <a:spLocks noGrp="1"/>
          </p:cNvSpPr>
          <p:nvPr>
            <p:ph type="body" sz="quarter" idx="20"/>
          </p:nvPr>
        </p:nvSpPr>
        <p:spPr>
          <a:xfrm>
            <a:off x="5162204" y="3888404"/>
            <a:ext cx="1920240" cy="1371600"/>
          </a:xfrm>
          <a:noFill/>
          <a:ln>
            <a:noFill/>
          </a:ln>
        </p:spPr>
        <p:txBody>
          <a:bodyPr lIns="91440" rIns="91440" anchor="ctr">
            <a:noAutofit/>
          </a:bodyPr>
          <a:lstStyle>
            <a:lvl1pPr marL="0" indent="0" algn="ctr">
              <a:spcBef>
                <a:spcPts val="0"/>
              </a:spcBef>
              <a:buNone/>
              <a:defRPr sz="1125"/>
            </a:lvl1pPr>
          </a:lstStyle>
          <a:p>
            <a:pPr lvl="0"/>
            <a:r>
              <a:rPr lang="en-US"/>
              <a:t>Click to edit Master text styles</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p:nvPr>
        </p:nvSpPr>
        <p:spPr>
          <a:xfrm>
            <a:off x="7332057" y="2491686"/>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6" name="Picture Placeholder 62">
            <a:extLst>
              <a:ext uri="{FF2B5EF4-FFF2-40B4-BE49-F238E27FC236}">
                <a16:creationId xmlns:a16="http://schemas.microsoft.com/office/drawing/2014/main" id="{139354A0-F5DF-3AC5-5E8B-A41146C26F3C}"/>
              </a:ext>
            </a:extLst>
          </p:cNvPr>
          <p:cNvSpPr>
            <a:spLocks noGrp="1"/>
          </p:cNvSpPr>
          <p:nvPr>
            <p:ph type="pic" sz="quarter" idx="25"/>
          </p:nvPr>
        </p:nvSpPr>
        <p:spPr>
          <a:xfrm>
            <a:off x="7985853" y="2111058"/>
            <a:ext cx="704088" cy="704088"/>
          </a:xfrm>
          <a:prstGeom prst="ellipse">
            <a:avLst/>
          </a:prstGeom>
          <a:solidFill>
            <a:schemeClr val="accent3"/>
          </a:solidFill>
        </p:spPr>
        <p:txBody>
          <a:bodyPr lIns="0" tIns="0" rIns="0" bIns="0" anchor="ctr">
            <a:noAutofit/>
          </a:bodyPr>
          <a:lstStyle>
            <a:lvl1pPr marL="0" indent="0" algn="ctr">
              <a:buNone/>
              <a:defRPr sz="675"/>
            </a:lvl1pPr>
          </a:lstStyle>
          <a:p>
            <a:r>
              <a:rPr lang="en-US"/>
              <a:t>Click icon to add picture</a:t>
            </a:r>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p:nvPr>
        </p:nvSpPr>
        <p:spPr>
          <a:xfrm>
            <a:off x="7377777" y="3888404"/>
            <a:ext cx="1920240" cy="1371600"/>
          </a:xfrm>
          <a:noFill/>
          <a:ln>
            <a:noFill/>
          </a:ln>
        </p:spPr>
        <p:txBody>
          <a:bodyPr lIns="91440" rIns="91440" anchor="ctr">
            <a:noAutofit/>
          </a:bodyPr>
          <a:lstStyle>
            <a:lvl1pPr marL="0" indent="0" algn="ctr">
              <a:spcBef>
                <a:spcPts val="0"/>
              </a:spcBef>
              <a:buNone/>
              <a:defRPr sz="1125"/>
            </a:lvl1pPr>
          </a:lstStyle>
          <a:p>
            <a:pPr lvl="0"/>
            <a:r>
              <a:rPr lang="en-US"/>
              <a:t>Click to edit Master text styles</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p:nvPr>
        </p:nvSpPr>
        <p:spPr>
          <a:xfrm>
            <a:off x="9547629" y="2491686"/>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5" name="Picture Placeholder 62">
            <a:extLst>
              <a:ext uri="{FF2B5EF4-FFF2-40B4-BE49-F238E27FC236}">
                <a16:creationId xmlns:a16="http://schemas.microsoft.com/office/drawing/2014/main" id="{D5BF3A8A-72F1-392E-855B-5B36E244A7FD}"/>
              </a:ext>
            </a:extLst>
          </p:cNvPr>
          <p:cNvSpPr>
            <a:spLocks noGrp="1"/>
          </p:cNvSpPr>
          <p:nvPr>
            <p:ph type="pic" sz="quarter" idx="24"/>
          </p:nvPr>
        </p:nvSpPr>
        <p:spPr>
          <a:xfrm>
            <a:off x="10201425" y="2111058"/>
            <a:ext cx="704088" cy="704088"/>
          </a:xfrm>
          <a:prstGeom prst="ellipse">
            <a:avLst/>
          </a:prstGeom>
          <a:solidFill>
            <a:schemeClr val="accent1"/>
          </a:solidFill>
        </p:spPr>
        <p:txBody>
          <a:bodyPr lIns="0" tIns="0" rIns="0" bIns="0" anchor="ctr">
            <a:noAutofit/>
          </a:bodyPr>
          <a:lstStyle>
            <a:lvl1pPr marL="0" indent="0" algn="ctr">
              <a:buNone/>
              <a:defRPr sz="675"/>
            </a:lvl1pPr>
          </a:lstStyle>
          <a:p>
            <a:r>
              <a:rPr lang="en-US"/>
              <a:t>Click icon to add picture</a:t>
            </a:r>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p:nvPr>
        </p:nvSpPr>
        <p:spPr>
          <a:xfrm>
            <a:off x="9593349" y="3888404"/>
            <a:ext cx="1920240" cy="1371600"/>
          </a:xfrm>
          <a:noFill/>
          <a:ln>
            <a:noFill/>
          </a:ln>
        </p:spPr>
        <p:txBody>
          <a:bodyPr lIns="91440" rIns="91440" anchor="ctr">
            <a:noAutofit/>
          </a:bodyPr>
          <a:lstStyle>
            <a:lvl1pPr marL="0" indent="0" algn="ctr">
              <a:spcBef>
                <a:spcPts val="0"/>
              </a:spcBef>
              <a:buNone/>
              <a:defRPr sz="1125"/>
            </a:lvl1pPr>
          </a:lstStyle>
          <a:p>
            <a:pPr lvl="0"/>
            <a:r>
              <a:rPr lang="en-US"/>
              <a:t>Click to edit Master text styles</a:t>
            </a:r>
          </a:p>
        </p:txBody>
      </p:sp>
    </p:spTree>
    <p:extLst>
      <p:ext uri="{BB962C8B-B14F-4D97-AF65-F5344CB8AC3E}">
        <p14:creationId xmlns:p14="http://schemas.microsoft.com/office/powerpoint/2010/main" val="2283860053"/>
      </p:ext>
    </p:extLst>
  </p:cSld>
  <p:clrMapOvr>
    <a:masterClrMapping/>
  </p:clrMapOvr>
  <p:hf hdr="0" ftr="0" dt="0"/>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p:cSld name="Timeline">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E2DECB02-D9CE-E57A-0604-BFF41EC38AFA}"/>
              </a:ext>
            </a:extLst>
          </p:cNvPr>
          <p:cNvSpPr/>
          <p:nvPr/>
        </p:nvSpPr>
        <p:spPr>
          <a:xfrm>
            <a:off x="0" y="0"/>
            <a:ext cx="2838451"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3"/>
          </a:solidFill>
          <a:ln>
            <a:noFill/>
          </a:ln>
        </p:spPr>
        <p:txBody>
          <a:bodyPr vert="horz" wrap="square" lIns="68580" tIns="34290" rIns="68580" bIns="34290" numCol="1" anchor="t" anchorCtr="0" compatLnSpc="1">
            <a:prstTxWarp prst="textNoShape">
              <a:avLst/>
            </a:prstTxWarp>
            <a:noAutofit/>
          </a:bodyPr>
          <a:lstStyle/>
          <a:p>
            <a:pPr lvl="0"/>
            <a:endParaRPr lang="en-US" sz="1350"/>
          </a:p>
        </p:txBody>
      </p:sp>
      <p:sp>
        <p:nvSpPr>
          <p:cNvPr id="26" name="Freeform: Shape 25">
            <a:extLst>
              <a:ext uri="{FF2B5EF4-FFF2-40B4-BE49-F238E27FC236}">
                <a16:creationId xmlns:a16="http://schemas.microsoft.com/office/drawing/2014/main" id="{68E760EA-7D83-1DF2-A8EE-4F218084E74F}"/>
              </a:ext>
            </a:extLst>
          </p:cNvPr>
          <p:cNvSpPr/>
          <p:nvPr/>
        </p:nvSpPr>
        <p:spPr>
          <a:xfrm>
            <a:off x="1" y="-1"/>
            <a:ext cx="1970627" cy="1990267"/>
          </a:xfrm>
          <a:custGeom>
            <a:avLst/>
            <a:gdLst>
              <a:gd name="connsiteX0" fmla="*/ 0 w 1970627"/>
              <a:gd name="connsiteY0" fmla="*/ 0 h 1990267"/>
              <a:gd name="connsiteX1" fmla="*/ 1970627 w 1970627"/>
              <a:gd name="connsiteY1" fmla="*/ 0 h 1990267"/>
              <a:gd name="connsiteX2" fmla="*/ 1960534 w 1970627"/>
              <a:gd name="connsiteY2" fmla="*/ 200357 h 1990267"/>
              <a:gd name="connsiteX3" fmla="*/ 190254 w 1970627"/>
              <a:gd name="connsiteY3" fmla="*/ 1980571 h 1990267"/>
              <a:gd name="connsiteX4" fmla="*/ 0 w 1970627"/>
              <a:gd name="connsiteY4" fmla="*/ 1990267 h 199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0627" h="1990267">
                <a:moveTo>
                  <a:pt x="0" y="0"/>
                </a:moveTo>
                <a:lnTo>
                  <a:pt x="1970627" y="0"/>
                </a:lnTo>
                <a:lnTo>
                  <a:pt x="1960534" y="200357"/>
                </a:lnTo>
                <a:cubicBezTo>
                  <a:pt x="1865827" y="1135608"/>
                  <a:pt x="1124383" y="1884831"/>
                  <a:pt x="190254" y="1980571"/>
                </a:cubicBezTo>
                <a:lnTo>
                  <a:pt x="0" y="1990267"/>
                </a:lnTo>
                <a:close/>
              </a:path>
            </a:pathLst>
          </a:custGeom>
          <a:solidFill>
            <a:srgbClr val="F5CDCE"/>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16" name="Freeform: Shape 15">
            <a:extLst>
              <a:ext uri="{FF2B5EF4-FFF2-40B4-BE49-F238E27FC236}">
                <a16:creationId xmlns:a16="http://schemas.microsoft.com/office/drawing/2014/main" id="{FF3F3353-78A1-F584-81A6-9513382DF18F}"/>
              </a:ext>
            </a:extLst>
          </p:cNvPr>
          <p:cNvSpPr/>
          <p:nvPr/>
        </p:nvSpPr>
        <p:spPr>
          <a:xfrm>
            <a:off x="2" y="3"/>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2" name="Title 1">
            <a:extLst>
              <a:ext uri="{FF2B5EF4-FFF2-40B4-BE49-F238E27FC236}">
                <a16:creationId xmlns:a16="http://schemas.microsoft.com/office/drawing/2014/main" id="{A65C6DDD-D2BB-0153-0F53-9F7C17BDFD2B}"/>
              </a:ext>
            </a:extLst>
          </p:cNvPr>
          <p:cNvSpPr>
            <a:spLocks noGrp="1"/>
          </p:cNvSpPr>
          <p:nvPr>
            <p:ph type="title"/>
          </p:nvPr>
        </p:nvSpPr>
        <p:spPr/>
        <p:txBody>
          <a:bodyPr/>
          <a:lstStyle>
            <a:lvl1pPr>
              <a:lnSpc>
                <a:spcPct val="100000"/>
              </a:lnSpc>
              <a:defRPr>
                <a:solidFill>
                  <a:schemeClr val="accent6"/>
                </a:solidFill>
              </a:defRPr>
            </a:lvl1pPr>
          </a:lstStyle>
          <a:p>
            <a:r>
              <a:rPr lang="en-US"/>
              <a:t>Click to edit Master title style</a:t>
            </a:r>
          </a:p>
        </p:txBody>
      </p:sp>
      <p:sp>
        <p:nvSpPr>
          <p:cNvPr id="5" name="Slide Number Placeholder 4">
            <a:extLst>
              <a:ext uri="{FF2B5EF4-FFF2-40B4-BE49-F238E27FC236}">
                <a16:creationId xmlns:a16="http://schemas.microsoft.com/office/drawing/2014/main" id="{471A846E-CBB1-9805-456D-0C0B890912B7}"/>
              </a:ext>
            </a:extLst>
          </p:cNvPr>
          <p:cNvSpPr>
            <a:spLocks noGrp="1"/>
          </p:cNvSpPr>
          <p:nvPr>
            <p:ph type="sldNum" sz="quarter" idx="12"/>
          </p:nvPr>
        </p:nvSpPr>
        <p:spPr/>
        <p:txBody>
          <a:bodyPr/>
          <a:lstStyle/>
          <a:p>
            <a:fld id="{AEC10A0C-BB77-FD4A-8FA4-D4334D01E3A4}" type="slidenum">
              <a:rPr lang="en-US" smtClean="0"/>
              <a:pPr/>
              <a:t>‹#›</a:t>
            </a:fld>
            <a:endParaRPr lang="en-US"/>
          </a:p>
        </p:txBody>
      </p:sp>
      <p:sp>
        <p:nvSpPr>
          <p:cNvPr id="30" name="Image 2" descr="preencoded.png">
            <a:extLst>
              <a:ext uri="{FF2B5EF4-FFF2-40B4-BE49-F238E27FC236}">
                <a16:creationId xmlns:a16="http://schemas.microsoft.com/office/drawing/2014/main" id="{790E862E-398F-571C-EC2C-3D17164DE059}"/>
              </a:ext>
            </a:extLst>
          </p:cNvPr>
          <p:cNvSpPr/>
          <p:nvPr/>
        </p:nvSpPr>
        <p:spPr>
          <a:xfrm>
            <a:off x="1458332" y="590135"/>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sz="1350"/>
          </a:p>
        </p:txBody>
      </p:sp>
      <p:sp>
        <p:nvSpPr>
          <p:cNvPr id="31" name="Text Placeholder 2">
            <a:extLst>
              <a:ext uri="{FF2B5EF4-FFF2-40B4-BE49-F238E27FC236}">
                <a16:creationId xmlns:a16="http://schemas.microsoft.com/office/drawing/2014/main" id="{AB1DF8DE-0EED-2627-4B5E-266C0BC276BE}"/>
              </a:ext>
            </a:extLst>
          </p:cNvPr>
          <p:cNvSpPr>
            <a:spLocks noGrp="1"/>
          </p:cNvSpPr>
          <p:nvPr>
            <p:ph type="body" idx="1" hasCustomPrompt="1"/>
          </p:nvPr>
        </p:nvSpPr>
        <p:spPr>
          <a:xfrm>
            <a:off x="685339"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MMM YYYY</a:t>
            </a:r>
          </a:p>
        </p:txBody>
      </p:sp>
      <p:sp>
        <p:nvSpPr>
          <p:cNvPr id="32" name="Text Placeholder 4">
            <a:extLst>
              <a:ext uri="{FF2B5EF4-FFF2-40B4-BE49-F238E27FC236}">
                <a16:creationId xmlns:a16="http://schemas.microsoft.com/office/drawing/2014/main" id="{5AE99EEE-38C4-CB2D-EEA0-8A2EB6F129E4}"/>
              </a:ext>
            </a:extLst>
          </p:cNvPr>
          <p:cNvSpPr>
            <a:spLocks noGrp="1"/>
          </p:cNvSpPr>
          <p:nvPr>
            <p:ph type="body" sz="quarter" idx="3" hasCustomPrompt="1"/>
          </p:nvPr>
        </p:nvSpPr>
        <p:spPr>
          <a:xfrm>
            <a:off x="2900911"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MMM YYYY</a:t>
            </a:r>
          </a:p>
        </p:txBody>
      </p:sp>
      <p:sp>
        <p:nvSpPr>
          <p:cNvPr id="33" name="Text Placeholder 4">
            <a:extLst>
              <a:ext uri="{FF2B5EF4-FFF2-40B4-BE49-F238E27FC236}">
                <a16:creationId xmlns:a16="http://schemas.microsoft.com/office/drawing/2014/main" id="{AA90F0AE-69F4-EBD3-AED1-81E98D34811D}"/>
              </a:ext>
            </a:extLst>
          </p:cNvPr>
          <p:cNvSpPr>
            <a:spLocks noGrp="1"/>
          </p:cNvSpPr>
          <p:nvPr>
            <p:ph type="body" sz="quarter" idx="13" hasCustomPrompt="1"/>
          </p:nvPr>
        </p:nvSpPr>
        <p:spPr>
          <a:xfrm>
            <a:off x="5116484"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MMM YYYY</a:t>
            </a:r>
          </a:p>
        </p:txBody>
      </p:sp>
      <p:sp>
        <p:nvSpPr>
          <p:cNvPr id="34" name="Text Placeholder 4">
            <a:extLst>
              <a:ext uri="{FF2B5EF4-FFF2-40B4-BE49-F238E27FC236}">
                <a16:creationId xmlns:a16="http://schemas.microsoft.com/office/drawing/2014/main" id="{F9E49243-B04A-D7AF-B4C7-8E1AE776F811}"/>
              </a:ext>
            </a:extLst>
          </p:cNvPr>
          <p:cNvSpPr>
            <a:spLocks noGrp="1"/>
          </p:cNvSpPr>
          <p:nvPr>
            <p:ph type="body" sz="quarter" idx="15" hasCustomPrompt="1"/>
          </p:nvPr>
        </p:nvSpPr>
        <p:spPr>
          <a:xfrm>
            <a:off x="7332057"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MMM YYYY</a:t>
            </a:r>
          </a:p>
        </p:txBody>
      </p:sp>
      <p:sp>
        <p:nvSpPr>
          <p:cNvPr id="35" name="Text Placeholder 4">
            <a:extLst>
              <a:ext uri="{FF2B5EF4-FFF2-40B4-BE49-F238E27FC236}">
                <a16:creationId xmlns:a16="http://schemas.microsoft.com/office/drawing/2014/main" id="{4780DCD4-46DE-8C31-9F39-FC6E45FC1EBE}"/>
              </a:ext>
            </a:extLst>
          </p:cNvPr>
          <p:cNvSpPr>
            <a:spLocks noGrp="1"/>
          </p:cNvSpPr>
          <p:nvPr>
            <p:ph type="body" sz="quarter" idx="17" hasCustomPrompt="1"/>
          </p:nvPr>
        </p:nvSpPr>
        <p:spPr>
          <a:xfrm>
            <a:off x="9547629"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MMM YYYY</a:t>
            </a:r>
          </a:p>
        </p:txBody>
      </p:sp>
      <p:sp>
        <p:nvSpPr>
          <p:cNvPr id="36" name="Text Placeholder 51">
            <a:extLst>
              <a:ext uri="{FF2B5EF4-FFF2-40B4-BE49-F238E27FC236}">
                <a16:creationId xmlns:a16="http://schemas.microsoft.com/office/drawing/2014/main" id="{9FBDF935-4925-03EC-CBC9-1EBA90DF849B}"/>
              </a:ext>
            </a:extLst>
          </p:cNvPr>
          <p:cNvSpPr>
            <a:spLocks noGrp="1"/>
          </p:cNvSpPr>
          <p:nvPr>
            <p:ph type="body" sz="quarter" idx="18"/>
          </p:nvPr>
        </p:nvSpPr>
        <p:spPr>
          <a:xfrm>
            <a:off x="685339" y="4745736"/>
            <a:ext cx="1993392" cy="795528"/>
          </a:xfrm>
          <a:noFill/>
        </p:spPr>
        <p:txBody>
          <a:bodyPr lIns="0" rIns="0" anchor="t" anchorCtr="0">
            <a:noAutofit/>
          </a:bodyPr>
          <a:lstStyle>
            <a:lvl1pPr marL="0" indent="0" algn="ctr">
              <a:spcBef>
                <a:spcPts val="0"/>
              </a:spcBef>
              <a:buNone/>
              <a:defRPr sz="1125"/>
            </a:lvl1pPr>
          </a:lstStyle>
          <a:p>
            <a:pPr lvl="0"/>
            <a:r>
              <a:rPr lang="en-US"/>
              <a:t>Click to edit Master text styles</a:t>
            </a:r>
          </a:p>
        </p:txBody>
      </p:sp>
      <p:sp>
        <p:nvSpPr>
          <p:cNvPr id="37" name="Text Placeholder 51">
            <a:extLst>
              <a:ext uri="{FF2B5EF4-FFF2-40B4-BE49-F238E27FC236}">
                <a16:creationId xmlns:a16="http://schemas.microsoft.com/office/drawing/2014/main" id="{9BB76AA7-442D-54A7-D075-C67F47438963}"/>
              </a:ext>
            </a:extLst>
          </p:cNvPr>
          <p:cNvSpPr>
            <a:spLocks noGrp="1"/>
          </p:cNvSpPr>
          <p:nvPr>
            <p:ph type="body" sz="quarter" idx="19"/>
          </p:nvPr>
        </p:nvSpPr>
        <p:spPr>
          <a:xfrm>
            <a:off x="2900911" y="4745736"/>
            <a:ext cx="1993392" cy="795528"/>
          </a:xfrm>
          <a:noFill/>
        </p:spPr>
        <p:txBody>
          <a:bodyPr lIns="0" rIns="0" anchor="t" anchorCtr="0">
            <a:noAutofit/>
          </a:bodyPr>
          <a:lstStyle>
            <a:lvl1pPr marL="0" indent="0" algn="ctr">
              <a:spcBef>
                <a:spcPts val="0"/>
              </a:spcBef>
              <a:buNone/>
              <a:defRPr sz="1125"/>
            </a:lvl1pPr>
          </a:lstStyle>
          <a:p>
            <a:pPr lvl="0"/>
            <a:r>
              <a:rPr lang="en-US"/>
              <a:t>Click to edit Master text styles</a:t>
            </a:r>
          </a:p>
        </p:txBody>
      </p:sp>
      <p:sp>
        <p:nvSpPr>
          <p:cNvPr id="38" name="Text Placeholder 51">
            <a:extLst>
              <a:ext uri="{FF2B5EF4-FFF2-40B4-BE49-F238E27FC236}">
                <a16:creationId xmlns:a16="http://schemas.microsoft.com/office/drawing/2014/main" id="{9E419856-1586-F2D8-A1B4-F67FEE9839DF}"/>
              </a:ext>
            </a:extLst>
          </p:cNvPr>
          <p:cNvSpPr>
            <a:spLocks noGrp="1"/>
          </p:cNvSpPr>
          <p:nvPr>
            <p:ph type="body" sz="quarter" idx="20"/>
          </p:nvPr>
        </p:nvSpPr>
        <p:spPr>
          <a:xfrm>
            <a:off x="5116484" y="4745736"/>
            <a:ext cx="1993392" cy="795528"/>
          </a:xfrm>
          <a:noFill/>
        </p:spPr>
        <p:txBody>
          <a:bodyPr lIns="0" rIns="0" anchor="t" anchorCtr="0">
            <a:noAutofit/>
          </a:bodyPr>
          <a:lstStyle>
            <a:lvl1pPr marL="0" indent="0" algn="ctr">
              <a:spcBef>
                <a:spcPts val="0"/>
              </a:spcBef>
              <a:buNone/>
              <a:defRPr sz="1125"/>
            </a:lvl1pPr>
          </a:lstStyle>
          <a:p>
            <a:pPr lvl="0"/>
            <a:r>
              <a:rPr lang="en-US"/>
              <a:t>Click to edit Master text styles</a:t>
            </a:r>
          </a:p>
        </p:txBody>
      </p:sp>
      <p:sp>
        <p:nvSpPr>
          <p:cNvPr id="39" name="Text Placeholder 51">
            <a:extLst>
              <a:ext uri="{FF2B5EF4-FFF2-40B4-BE49-F238E27FC236}">
                <a16:creationId xmlns:a16="http://schemas.microsoft.com/office/drawing/2014/main" id="{AED74DD2-EAE3-76BF-56B9-C04FCED1F2DB}"/>
              </a:ext>
            </a:extLst>
          </p:cNvPr>
          <p:cNvSpPr>
            <a:spLocks noGrp="1"/>
          </p:cNvSpPr>
          <p:nvPr>
            <p:ph type="body" sz="quarter" idx="21"/>
          </p:nvPr>
        </p:nvSpPr>
        <p:spPr>
          <a:xfrm>
            <a:off x="7332057" y="4745736"/>
            <a:ext cx="1993392" cy="795528"/>
          </a:xfrm>
          <a:noFill/>
        </p:spPr>
        <p:txBody>
          <a:bodyPr lIns="0" rIns="0" anchor="t" anchorCtr="0">
            <a:noAutofit/>
          </a:bodyPr>
          <a:lstStyle>
            <a:lvl1pPr marL="0" indent="0" algn="ctr">
              <a:spcBef>
                <a:spcPts val="0"/>
              </a:spcBef>
              <a:buNone/>
              <a:defRPr sz="1125"/>
            </a:lvl1pPr>
          </a:lstStyle>
          <a:p>
            <a:pPr lvl="0"/>
            <a:r>
              <a:rPr lang="en-US"/>
              <a:t>Click to edit Master text styles</a:t>
            </a:r>
          </a:p>
        </p:txBody>
      </p:sp>
      <p:sp>
        <p:nvSpPr>
          <p:cNvPr id="40" name="Text Placeholder 51">
            <a:extLst>
              <a:ext uri="{FF2B5EF4-FFF2-40B4-BE49-F238E27FC236}">
                <a16:creationId xmlns:a16="http://schemas.microsoft.com/office/drawing/2014/main" id="{0A39AD48-2F98-C0C9-DE08-CED7EBF816B2}"/>
              </a:ext>
            </a:extLst>
          </p:cNvPr>
          <p:cNvSpPr>
            <a:spLocks noGrp="1"/>
          </p:cNvSpPr>
          <p:nvPr>
            <p:ph type="body" sz="quarter" idx="22"/>
          </p:nvPr>
        </p:nvSpPr>
        <p:spPr>
          <a:xfrm>
            <a:off x="9547629" y="4745736"/>
            <a:ext cx="1993392" cy="795528"/>
          </a:xfrm>
          <a:noFill/>
        </p:spPr>
        <p:txBody>
          <a:bodyPr lIns="0" rIns="0" anchor="t" anchorCtr="0">
            <a:noAutofit/>
          </a:bodyPr>
          <a:lstStyle>
            <a:lvl1pPr marL="0" indent="0" algn="ctr">
              <a:spcBef>
                <a:spcPts val="0"/>
              </a:spcBef>
              <a:buNone/>
              <a:defRPr sz="1125"/>
            </a:lvl1pPr>
          </a:lstStyle>
          <a:p>
            <a:pPr lvl="0"/>
            <a:r>
              <a:rPr lang="en-US"/>
              <a:t>Click to edit Master text styles</a:t>
            </a:r>
          </a:p>
        </p:txBody>
      </p:sp>
      <p:cxnSp>
        <p:nvCxnSpPr>
          <p:cNvPr id="42" name="Straight Connector 41">
            <a:extLst>
              <a:ext uri="{FF2B5EF4-FFF2-40B4-BE49-F238E27FC236}">
                <a16:creationId xmlns:a16="http://schemas.microsoft.com/office/drawing/2014/main" id="{E6BE61D7-B0A3-902B-4F58-727982880EF5}"/>
              </a:ext>
            </a:extLst>
          </p:cNvPr>
          <p:cNvCxnSpPr>
            <a:cxnSpLocks/>
          </p:cNvCxnSpPr>
          <p:nvPr/>
        </p:nvCxnSpPr>
        <p:spPr>
          <a:xfrm>
            <a:off x="739399" y="4187681"/>
            <a:ext cx="10812360" cy="0"/>
          </a:xfrm>
          <a:prstGeom prst="line">
            <a:avLst/>
          </a:prstGeom>
          <a:ln w="127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5325828"/>
      </p:ext>
    </p:extLst>
  </p:cSld>
  <p:clrMapOvr>
    <a:masterClrMapping/>
  </p:clrMapOvr>
  <p:hf hdr="0" ftr="0" dt="0"/>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C26B5661-F583-FA44-8353-161B862E69B1}"/>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a:t>Click to edit Master title style</a:t>
            </a:r>
          </a:p>
        </p:txBody>
      </p:sp>
      <p:sp>
        <p:nvSpPr>
          <p:cNvPr id="11" name="Image 0" descr="preencoded.png">
            <a:extLst>
              <a:ext uri="{FF2B5EF4-FFF2-40B4-BE49-F238E27FC236}">
                <a16:creationId xmlns:a16="http://schemas.microsoft.com/office/drawing/2014/main" id="{CD2D664E-6702-6607-A37E-2E996144917C}"/>
              </a:ext>
            </a:extLst>
          </p:cNvPr>
          <p:cNvSpPr/>
          <p:nvPr/>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sz="1350"/>
          </a:p>
        </p:txBody>
      </p:sp>
      <p:pic>
        <p:nvPicPr>
          <p:cNvPr id="13" name="Image 1" descr="preencoded.png">
            <a:extLst>
              <a:ext uri="{FF2B5EF4-FFF2-40B4-BE49-F238E27FC236}">
                <a16:creationId xmlns:a16="http://schemas.microsoft.com/office/drawing/2014/main" id="{951C5737-DF7E-D671-AC74-9E488335BCA2}"/>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1" cy="5167313"/>
          </a:xfrm>
          <a:prstGeom prst="rect">
            <a:avLst/>
          </a:prstGeom>
        </p:spPr>
      </p:pic>
      <p:sp>
        <p:nvSpPr>
          <p:cNvPr id="39" name="Freeform: Shape 38">
            <a:extLst>
              <a:ext uri="{FF2B5EF4-FFF2-40B4-BE49-F238E27FC236}">
                <a16:creationId xmlns:a16="http://schemas.microsoft.com/office/drawing/2014/main" id="{F232A1E1-DD38-15EA-6CA1-A84950EC43F0}"/>
              </a:ext>
            </a:extLst>
          </p:cNvPr>
          <p:cNvSpPr/>
          <p:nvPr/>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sz="1350"/>
          </a:p>
        </p:txBody>
      </p:sp>
      <p:sp>
        <p:nvSpPr>
          <p:cNvPr id="17" name="Image 5" descr="preencoded.png">
            <a:extLst>
              <a:ext uri="{FF2B5EF4-FFF2-40B4-BE49-F238E27FC236}">
                <a16:creationId xmlns:a16="http://schemas.microsoft.com/office/drawing/2014/main" id="{B9036D42-A06F-E6EE-BB91-8BAF045198BE}"/>
              </a:ext>
            </a:extLst>
          </p:cNvPr>
          <p:cNvSpPr/>
          <p:nvPr/>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sz="1350"/>
          </a:p>
        </p:txBody>
      </p:sp>
      <p:pic>
        <p:nvPicPr>
          <p:cNvPr id="19" name="Image 6" descr="preencoded.png">
            <a:extLst>
              <a:ext uri="{FF2B5EF4-FFF2-40B4-BE49-F238E27FC236}">
                <a16:creationId xmlns:a16="http://schemas.microsoft.com/office/drawing/2014/main" id="{86E0540C-3355-A50D-AC61-047B54B70C64}"/>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8" y="3440506"/>
            <a:ext cx="1719263" cy="1724025"/>
          </a:xfrm>
          <a:prstGeom prst="rect">
            <a:avLst/>
          </a:prstGeom>
        </p:spPr>
      </p:pic>
      <p:sp>
        <p:nvSpPr>
          <p:cNvPr id="3" name="Text Placeholder 2"/>
          <p:cNvSpPr>
            <a:spLocks noGrp="1"/>
          </p:cNvSpPr>
          <p:nvPr>
            <p:ph type="body" idx="1"/>
          </p:nvPr>
        </p:nvSpPr>
        <p:spPr>
          <a:xfrm>
            <a:off x="3977640" y="2330704"/>
            <a:ext cx="3822192" cy="411480"/>
          </a:xfrm>
        </p:spPr>
        <p:txBody>
          <a:bodyPr anchor="t">
            <a:noAutofit/>
          </a:bodyPr>
          <a:lstStyle>
            <a:lvl1pPr marL="0" indent="0">
              <a:spcBef>
                <a:spcPts val="0"/>
              </a:spcBef>
              <a:buNone/>
              <a:defRPr sz="1350" b="1" cap="all" baseline="0">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685032" y="2877312"/>
            <a:ext cx="3741928" cy="3684588"/>
          </a:xfrm>
        </p:spPr>
        <p:txBody>
          <a:bodyPr lIns="45720" rIns="45720" bIns="45720">
            <a:noAutofit/>
          </a:bodyPr>
          <a:lstStyle>
            <a:lvl1pPr>
              <a:defRPr sz="1125"/>
            </a:lvl1pPr>
            <a:lvl2pPr>
              <a:defRPr sz="975"/>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8046720" y="2330704"/>
            <a:ext cx="3822192" cy="411480"/>
          </a:xfrm>
        </p:spPr>
        <p:txBody>
          <a:bodyPr anchor="t">
            <a:noAutofit/>
          </a:bodyPr>
          <a:lstStyle>
            <a:lvl1pPr marL="0" indent="0">
              <a:spcBef>
                <a:spcPts val="0"/>
              </a:spcBef>
              <a:buNone/>
              <a:defRPr sz="1350" b="1" cap="all" baseline="0">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7754112" y="2877312"/>
            <a:ext cx="3741928" cy="3684588"/>
          </a:xfrm>
        </p:spPr>
        <p:txBody>
          <a:bodyPr lIns="45720" rIns="45720" bIns="45720">
            <a:noAutofit/>
          </a:bodyPr>
          <a:lstStyle>
            <a:lvl1pPr>
              <a:defRPr sz="1125"/>
            </a:lvl1pPr>
            <a:lvl2pPr>
              <a:defRPr sz="975"/>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noAutofit/>
          </a:bodyPr>
          <a:lstStyle/>
          <a:p>
            <a:fld id="{AEC10A0C-BB77-FD4A-8FA4-D4334D01E3A4}" type="slidenum">
              <a:rPr lang="en-US" smtClean="0"/>
              <a:pPr/>
              <a:t>‹#›</a:t>
            </a:fld>
            <a:endParaRPr lang="en-US"/>
          </a:p>
        </p:txBody>
      </p:sp>
    </p:spTree>
    <p:extLst>
      <p:ext uri="{BB962C8B-B14F-4D97-AF65-F5344CB8AC3E}">
        <p14:creationId xmlns:p14="http://schemas.microsoft.com/office/powerpoint/2010/main" val="2985410745"/>
      </p:ext>
    </p:extLst>
  </p:cSld>
  <p:clrMapOvr>
    <a:masterClrMapping/>
  </p:clrMapOvr>
  <p:hf hdr="0" ftr="0" dt="0"/>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45A0A-815D-3414-088B-C041E6742DBE}"/>
              </a:ext>
            </a:extLst>
          </p:cNvPr>
          <p:cNvSpPr>
            <a:spLocks noGrp="1"/>
          </p:cNvSpPr>
          <p:nvPr>
            <p:ph type="title"/>
          </p:nvPr>
        </p:nvSpPr>
        <p:spPr>
          <a:xfrm>
            <a:off x="758952" y="1234440"/>
            <a:ext cx="10671048" cy="768096"/>
          </a:xfrm>
        </p:spPr>
        <p:txBody>
          <a:bodyPr>
            <a:noAutofit/>
          </a:bodyPr>
          <a:lstStyle>
            <a:lvl1pPr>
              <a:lnSpc>
                <a:spcPct val="100000"/>
              </a:lnSpc>
              <a:defRPr/>
            </a:lvl1pPr>
          </a:lstStyle>
          <a:p>
            <a:r>
              <a:rPr lang="en-US"/>
              <a:t>Click to edit Master title style</a:t>
            </a:r>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p>
            <a:fld id="{AEC10A0C-BB77-FD4A-8FA4-D4334D01E3A4}" type="slidenum">
              <a:rPr lang="en-US" smtClean="0"/>
              <a:pPr/>
              <a:t>‹#›</a:t>
            </a:fld>
            <a:endParaRPr lang="en-US"/>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p:nvPr>
        </p:nvSpPr>
        <p:spPr>
          <a:xfrm>
            <a:off x="713232" y="2743200"/>
            <a:ext cx="3328416" cy="3557016"/>
          </a:xfrm>
          <a:noFill/>
          <a:ln w="12700">
            <a:solidFill>
              <a:schemeClr val="accent3"/>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4" name="Picture Placeholder 62">
            <a:extLst>
              <a:ext uri="{FF2B5EF4-FFF2-40B4-BE49-F238E27FC236}">
                <a16:creationId xmlns:a16="http://schemas.microsoft.com/office/drawing/2014/main" id="{2F18FBB7-2D21-7954-1324-C7D3BFE5C85D}"/>
              </a:ext>
            </a:extLst>
          </p:cNvPr>
          <p:cNvSpPr>
            <a:spLocks noGrp="1" noChangeAspect="1"/>
          </p:cNvSpPr>
          <p:nvPr>
            <p:ph type="pic" sz="quarter" idx="23"/>
          </p:nvPr>
        </p:nvSpPr>
        <p:spPr>
          <a:xfrm>
            <a:off x="1911096" y="2258568"/>
            <a:ext cx="932688" cy="932688"/>
          </a:xfrm>
          <a:prstGeom prst="ellipse">
            <a:avLst/>
          </a:prstGeom>
          <a:solidFill>
            <a:schemeClr val="accent3"/>
          </a:solidFill>
        </p:spPr>
        <p:txBody>
          <a:bodyPr lIns="0" tIns="0" rIns="0" bIns="0" anchor="ctr">
            <a:noAutofit/>
          </a:bodyPr>
          <a:lstStyle>
            <a:lvl1pPr marL="0" indent="0" algn="ctr">
              <a:buNone/>
              <a:defRPr sz="675"/>
            </a:lvl1pPr>
          </a:lstStyle>
          <a:p>
            <a:r>
              <a:rPr lang="en-US"/>
              <a:t>Click icon to add picture</a:t>
            </a:r>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p:nvPr>
        </p:nvSpPr>
        <p:spPr>
          <a:xfrm>
            <a:off x="992124" y="3950208"/>
            <a:ext cx="2770632" cy="2206752"/>
          </a:xfrm>
          <a:noFill/>
        </p:spPr>
        <p:txBody>
          <a:bodyPr lIns="91440" rIns="91440" anchor="t">
            <a:noAutofit/>
          </a:bodyPr>
          <a:lstStyle>
            <a:lvl1pPr marL="260604" indent="-260604" algn="l">
              <a:spcBef>
                <a:spcPts val="270"/>
              </a:spcBef>
              <a:buFont typeface="Arial" panose="020B0604020202020204" pitchFamily="34" charset="0"/>
              <a:buChar char="•"/>
              <a:defRPr sz="1125"/>
            </a:lvl1pPr>
          </a:lstStyle>
          <a:p>
            <a:pPr lvl="0"/>
            <a:r>
              <a:rPr lang="en-US"/>
              <a:t>Click to edit Master text styles</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p:nvPr>
        </p:nvSpPr>
        <p:spPr>
          <a:xfrm>
            <a:off x="4443984" y="2743200"/>
            <a:ext cx="3328416" cy="3557016"/>
          </a:xfrm>
          <a:noFill/>
          <a:ln w="12700">
            <a:solidFill>
              <a:schemeClr val="accent1"/>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6" name="Picture Placeholder 62">
            <a:extLst>
              <a:ext uri="{FF2B5EF4-FFF2-40B4-BE49-F238E27FC236}">
                <a16:creationId xmlns:a16="http://schemas.microsoft.com/office/drawing/2014/main" id="{139354A0-F5DF-3AC5-5E8B-A41146C26F3C}"/>
              </a:ext>
            </a:extLst>
          </p:cNvPr>
          <p:cNvSpPr>
            <a:spLocks noGrp="1" noChangeAspect="1"/>
          </p:cNvSpPr>
          <p:nvPr>
            <p:ph type="pic" sz="quarter" idx="25"/>
          </p:nvPr>
        </p:nvSpPr>
        <p:spPr>
          <a:xfrm>
            <a:off x="5641848" y="2258568"/>
            <a:ext cx="932688" cy="932688"/>
          </a:xfrm>
          <a:prstGeom prst="ellipse">
            <a:avLst/>
          </a:prstGeom>
          <a:solidFill>
            <a:schemeClr val="accent1"/>
          </a:solidFill>
        </p:spPr>
        <p:txBody>
          <a:bodyPr lIns="0" tIns="0" rIns="0" bIns="0" anchor="ctr">
            <a:noAutofit/>
          </a:bodyPr>
          <a:lstStyle>
            <a:lvl1pPr marL="0" indent="0" algn="ctr">
              <a:buNone/>
              <a:defRPr sz="675"/>
            </a:lvl1pPr>
          </a:lstStyle>
          <a:p>
            <a:r>
              <a:rPr lang="en-US"/>
              <a:t>Click icon to add picture</a:t>
            </a:r>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p:nvPr>
        </p:nvSpPr>
        <p:spPr>
          <a:xfrm>
            <a:off x="4722876" y="3950208"/>
            <a:ext cx="2770632" cy="2206752"/>
          </a:xfrm>
          <a:noFill/>
        </p:spPr>
        <p:txBody>
          <a:bodyPr lIns="91440" rIns="91440" anchor="t">
            <a:noAutofit/>
          </a:bodyPr>
          <a:lstStyle>
            <a:lvl1pPr marL="260604" indent="-260604" algn="l">
              <a:spcBef>
                <a:spcPts val="270"/>
              </a:spcBef>
              <a:buFont typeface="Arial" panose="020B0604020202020204" pitchFamily="34" charset="0"/>
              <a:buChar char="•"/>
              <a:defRPr sz="1125"/>
            </a:lvl1pPr>
          </a:lstStyle>
          <a:p>
            <a:pPr lvl="0"/>
            <a:r>
              <a:rPr lang="en-US"/>
              <a:t>Click to edit Master text styles</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p:nvPr>
        </p:nvSpPr>
        <p:spPr>
          <a:xfrm>
            <a:off x="8092440" y="2743200"/>
            <a:ext cx="3328416" cy="3557016"/>
          </a:xfrm>
          <a:noFill/>
          <a:ln w="12700">
            <a:solidFill>
              <a:schemeClr val="accent4"/>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5" name="Picture Placeholder 62">
            <a:extLst>
              <a:ext uri="{FF2B5EF4-FFF2-40B4-BE49-F238E27FC236}">
                <a16:creationId xmlns:a16="http://schemas.microsoft.com/office/drawing/2014/main" id="{D5BF3A8A-72F1-392E-855B-5B36E244A7FD}"/>
              </a:ext>
            </a:extLst>
          </p:cNvPr>
          <p:cNvSpPr>
            <a:spLocks noGrp="1" noChangeAspect="1"/>
          </p:cNvSpPr>
          <p:nvPr>
            <p:ph type="pic" sz="quarter" idx="24"/>
          </p:nvPr>
        </p:nvSpPr>
        <p:spPr>
          <a:xfrm>
            <a:off x="9290304" y="2258568"/>
            <a:ext cx="932688" cy="932688"/>
          </a:xfrm>
          <a:prstGeom prst="ellipse">
            <a:avLst/>
          </a:prstGeom>
          <a:solidFill>
            <a:schemeClr val="accent4"/>
          </a:solidFill>
        </p:spPr>
        <p:txBody>
          <a:bodyPr lIns="0" tIns="0" rIns="0" bIns="0" anchor="ctr">
            <a:noAutofit/>
          </a:bodyPr>
          <a:lstStyle>
            <a:lvl1pPr marL="0" indent="0" algn="ctr">
              <a:buNone/>
              <a:defRPr sz="675"/>
            </a:lvl1pPr>
          </a:lstStyle>
          <a:p>
            <a:r>
              <a:rPr lang="en-US"/>
              <a:t>Click icon to add picture</a:t>
            </a:r>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p:nvPr>
        </p:nvSpPr>
        <p:spPr>
          <a:xfrm>
            <a:off x="8371332" y="3950208"/>
            <a:ext cx="2770632" cy="2206752"/>
          </a:xfrm>
          <a:noFill/>
        </p:spPr>
        <p:txBody>
          <a:bodyPr lIns="91440" rIns="91440" anchor="t">
            <a:noAutofit/>
          </a:bodyPr>
          <a:lstStyle>
            <a:lvl1pPr marL="260604" indent="-260604" algn="l">
              <a:spcBef>
                <a:spcPts val="270"/>
              </a:spcBef>
              <a:buFont typeface="Arial" panose="020B0604020202020204" pitchFamily="34" charset="0"/>
              <a:buChar char="•"/>
              <a:defRPr sz="1125"/>
            </a:lvl1pPr>
          </a:lstStyle>
          <a:p>
            <a:pPr lvl="0"/>
            <a:r>
              <a:rPr lang="en-US"/>
              <a:t>Click to edit Master text styles</a:t>
            </a:r>
          </a:p>
        </p:txBody>
      </p:sp>
    </p:spTree>
    <p:extLst>
      <p:ext uri="{BB962C8B-B14F-4D97-AF65-F5344CB8AC3E}">
        <p14:creationId xmlns:p14="http://schemas.microsoft.com/office/powerpoint/2010/main" val="4087287324"/>
      </p:ext>
    </p:extLst>
  </p:cSld>
  <p:clrMapOvr>
    <a:masterClrMapping/>
  </p:clrMapOvr>
  <p:hf hdr="0" ftr="0" dt="0"/>
</p:sldLayout>
</file>

<file path=ppt/slideLayouts/slideLayout128.xml><?xml version="1.0" encoding="utf-8"?>
<p:sldLayout xmlns:a="http://schemas.openxmlformats.org/drawingml/2006/main" xmlns:r="http://schemas.openxmlformats.org/officeDocument/2006/relationships" xmlns:p="http://schemas.openxmlformats.org/presentationml/2006/main" type="obj" preserve="1">
  <p:cSld name="Summary">
    <p:spTree>
      <p:nvGrpSpPr>
        <p:cNvPr id="1" name=""/>
        <p:cNvGrpSpPr/>
        <p:nvPr/>
      </p:nvGrpSpPr>
      <p:grpSpPr>
        <a:xfrm>
          <a:off x="0" y="0"/>
          <a:ext cx="0" cy="0"/>
          <a:chOff x="0" y="0"/>
          <a:chExt cx="0" cy="0"/>
        </a:xfrm>
      </p:grpSpPr>
      <p:sp>
        <p:nvSpPr>
          <p:cNvPr id="24" name="Image 2" descr="preencoded.png">
            <a:extLst>
              <a:ext uri="{FF2B5EF4-FFF2-40B4-BE49-F238E27FC236}">
                <a16:creationId xmlns:a16="http://schemas.microsoft.com/office/drawing/2014/main" id="{ABC388A2-FFC7-1A87-02FB-C97B50161FD3}"/>
              </a:ext>
            </a:extLst>
          </p:cNvPr>
          <p:cNvSpPr/>
          <p:nvPr/>
        </p:nvSpPr>
        <p:spPr>
          <a:xfrm>
            <a:off x="8758239" y="-14287"/>
            <a:ext cx="3433763" cy="3452812"/>
          </a:xfrm>
          <a:custGeom>
            <a:avLst/>
            <a:gdLst>
              <a:gd name="connsiteX0" fmla="*/ 3433763 w 3433763"/>
              <a:gd name="connsiteY0" fmla="*/ 0 h 3452812"/>
              <a:gd name="connsiteX1" fmla="*/ 3433763 w 3433763"/>
              <a:gd name="connsiteY1" fmla="*/ 3452813 h 3452812"/>
              <a:gd name="connsiteX2" fmla="*/ 0 w 3433763"/>
              <a:gd name="connsiteY2" fmla="*/ 3452813 h 3452812"/>
              <a:gd name="connsiteX3" fmla="*/ 3433763 w 3433763"/>
              <a:gd name="connsiteY3" fmla="*/ 0 h 3452812"/>
            </a:gdLst>
            <a:ahLst/>
            <a:cxnLst>
              <a:cxn ang="0">
                <a:pos x="connsiteX0" y="connsiteY0"/>
              </a:cxn>
              <a:cxn ang="0">
                <a:pos x="connsiteX1" y="connsiteY1"/>
              </a:cxn>
              <a:cxn ang="0">
                <a:pos x="connsiteX2" y="connsiteY2"/>
              </a:cxn>
              <a:cxn ang="0">
                <a:pos x="connsiteX3" y="connsiteY3"/>
              </a:cxn>
            </a:cxnLst>
            <a:rect l="l" t="t" r="r" b="b"/>
            <a:pathLst>
              <a:path w="3433763" h="3452812">
                <a:moveTo>
                  <a:pt x="3433763" y="0"/>
                </a:moveTo>
                <a:lnTo>
                  <a:pt x="3433763" y="3452813"/>
                </a:lnTo>
                <a:lnTo>
                  <a:pt x="0" y="3452813"/>
                </a:lnTo>
                <a:cubicBezTo>
                  <a:pt x="0" y="1545912"/>
                  <a:pt x="1537383" y="0"/>
                  <a:pt x="3433763" y="0"/>
                </a:cubicBezTo>
                <a:close/>
              </a:path>
            </a:pathLst>
          </a:custGeom>
          <a:solidFill>
            <a:schemeClr val="accent1"/>
          </a:solidFill>
          <a:ln w="4756" cap="flat">
            <a:noFill/>
            <a:prstDash val="solid"/>
            <a:miter/>
          </a:ln>
        </p:spPr>
        <p:txBody>
          <a:bodyPr rtlCol="0" anchor="ctr"/>
          <a:lstStyle/>
          <a:p>
            <a:endParaRPr lang="en-US" sz="1350"/>
          </a:p>
        </p:txBody>
      </p:sp>
      <p:sp>
        <p:nvSpPr>
          <p:cNvPr id="25" name="Image 3" descr="preencoded.png">
            <a:extLst>
              <a:ext uri="{FF2B5EF4-FFF2-40B4-BE49-F238E27FC236}">
                <a16:creationId xmlns:a16="http://schemas.microsoft.com/office/drawing/2014/main" id="{D64C4994-B525-F4C0-B74F-D5E8296DFC43}"/>
              </a:ext>
            </a:extLst>
          </p:cNvPr>
          <p:cNvSpPr/>
          <p:nvPr/>
        </p:nvSpPr>
        <p:spPr>
          <a:xfrm>
            <a:off x="8758239" y="3438525"/>
            <a:ext cx="3433763" cy="3433762"/>
          </a:xfrm>
          <a:custGeom>
            <a:avLst/>
            <a:gdLst>
              <a:gd name="connsiteX0" fmla="*/ 0 w 3433763"/>
              <a:gd name="connsiteY0" fmla="*/ 0 h 3433762"/>
              <a:gd name="connsiteX1" fmla="*/ 3433763 w 3433763"/>
              <a:gd name="connsiteY1" fmla="*/ 0 h 3433762"/>
              <a:gd name="connsiteX2" fmla="*/ 3433763 w 3433763"/>
              <a:gd name="connsiteY2" fmla="*/ 3433763 h 3433762"/>
              <a:gd name="connsiteX3" fmla="*/ 0 w 3433763"/>
              <a:gd name="connsiteY3" fmla="*/ 0 h 3433762"/>
            </a:gdLst>
            <a:ahLst/>
            <a:cxnLst>
              <a:cxn ang="0">
                <a:pos x="connsiteX0" y="connsiteY0"/>
              </a:cxn>
              <a:cxn ang="0">
                <a:pos x="connsiteX1" y="connsiteY1"/>
              </a:cxn>
              <a:cxn ang="0">
                <a:pos x="connsiteX2" y="connsiteY2"/>
              </a:cxn>
              <a:cxn ang="0">
                <a:pos x="connsiteX3" y="connsiteY3"/>
              </a:cxn>
            </a:cxnLst>
            <a:rect l="l" t="t" r="r" b="b"/>
            <a:pathLst>
              <a:path w="3433763" h="3433762">
                <a:moveTo>
                  <a:pt x="0" y="0"/>
                </a:moveTo>
                <a:lnTo>
                  <a:pt x="3433763" y="0"/>
                </a:lnTo>
                <a:lnTo>
                  <a:pt x="3433763" y="3433763"/>
                </a:lnTo>
                <a:cubicBezTo>
                  <a:pt x="1537383" y="3433763"/>
                  <a:pt x="0" y="1896380"/>
                  <a:pt x="0" y="0"/>
                </a:cubicBezTo>
                <a:close/>
              </a:path>
            </a:pathLst>
          </a:custGeom>
          <a:solidFill>
            <a:schemeClr val="accent2"/>
          </a:solidFill>
          <a:ln w="4756" cap="flat">
            <a:noFill/>
            <a:prstDash val="solid"/>
            <a:miter/>
          </a:ln>
        </p:spPr>
        <p:txBody>
          <a:bodyPr rtlCol="0" anchor="ctr"/>
          <a:lstStyle/>
          <a:p>
            <a:endParaRPr lang="en-US" sz="1350"/>
          </a:p>
        </p:txBody>
      </p:sp>
      <p:sp>
        <p:nvSpPr>
          <p:cNvPr id="26" name="Image 4" descr="preencoded.png">
            <a:extLst>
              <a:ext uri="{FF2B5EF4-FFF2-40B4-BE49-F238E27FC236}">
                <a16:creationId xmlns:a16="http://schemas.microsoft.com/office/drawing/2014/main" id="{9019DA73-2516-F3D2-ECDB-620C90483DB3}"/>
              </a:ext>
            </a:extLst>
          </p:cNvPr>
          <p:cNvSpPr/>
          <p:nvPr/>
        </p:nvSpPr>
        <p:spPr>
          <a:xfrm flipV="1">
            <a:off x="9991725" y="1247777"/>
            <a:ext cx="2200275" cy="2181225"/>
          </a:xfrm>
          <a:custGeom>
            <a:avLst/>
            <a:gdLst>
              <a:gd name="connsiteX0" fmla="*/ 0 w 2200275"/>
              <a:gd name="connsiteY0" fmla="*/ 0 h 2181225"/>
              <a:gd name="connsiteX1" fmla="*/ 2200275 w 2200275"/>
              <a:gd name="connsiteY1" fmla="*/ 2181225 h 2181225"/>
              <a:gd name="connsiteX2" fmla="*/ 2200275 w 2200275"/>
              <a:gd name="connsiteY2" fmla="*/ 0 h 2181225"/>
              <a:gd name="connsiteX3" fmla="*/ 0 w 2200275"/>
              <a:gd name="connsiteY3" fmla="*/ 0 h 2181225"/>
            </a:gdLst>
            <a:ahLst/>
            <a:cxnLst>
              <a:cxn ang="0">
                <a:pos x="connsiteX0" y="connsiteY0"/>
              </a:cxn>
              <a:cxn ang="0">
                <a:pos x="connsiteX1" y="connsiteY1"/>
              </a:cxn>
              <a:cxn ang="0">
                <a:pos x="connsiteX2" y="connsiteY2"/>
              </a:cxn>
              <a:cxn ang="0">
                <a:pos x="connsiteX3" y="connsiteY3"/>
              </a:cxn>
            </a:cxnLst>
            <a:rect l="l" t="t" r="r" b="b"/>
            <a:pathLst>
              <a:path w="2200275" h="2181225">
                <a:moveTo>
                  <a:pt x="0" y="0"/>
                </a:moveTo>
                <a:cubicBezTo>
                  <a:pt x="0" y="1204689"/>
                  <a:pt x="985061" y="2181225"/>
                  <a:pt x="2200275" y="2181225"/>
                </a:cubicBezTo>
                <a:lnTo>
                  <a:pt x="2200275" y="0"/>
                </a:lnTo>
                <a:lnTo>
                  <a:pt x="0" y="0"/>
                </a:lnTo>
                <a:close/>
              </a:path>
            </a:pathLst>
          </a:custGeom>
          <a:solidFill>
            <a:schemeClr val="accent4"/>
          </a:solidFill>
          <a:ln w="4763" cap="flat">
            <a:noFill/>
            <a:prstDash val="solid"/>
            <a:miter/>
          </a:ln>
        </p:spPr>
        <p:txBody>
          <a:bodyPr rtlCol="0" anchor="ctr"/>
          <a:lstStyle/>
          <a:p>
            <a:endParaRPr lang="en-US" sz="1350"/>
          </a:p>
        </p:txBody>
      </p:sp>
      <p:sp>
        <p:nvSpPr>
          <p:cNvPr id="53" name="Image 7" descr="preencoded.png">
            <a:extLst>
              <a:ext uri="{FF2B5EF4-FFF2-40B4-BE49-F238E27FC236}">
                <a16:creationId xmlns:a16="http://schemas.microsoft.com/office/drawing/2014/main" id="{FEA70E9F-C506-413C-11EF-5915A2296643}"/>
              </a:ext>
            </a:extLst>
          </p:cNvPr>
          <p:cNvSpPr/>
          <p:nvPr/>
        </p:nvSpPr>
        <p:spPr>
          <a:xfrm flipV="1">
            <a:off x="-20085" y="4580051"/>
            <a:ext cx="2277948" cy="2277948"/>
          </a:xfrm>
          <a:custGeom>
            <a:avLst/>
            <a:gdLst>
              <a:gd name="connsiteX0" fmla="*/ 0 w 2277948"/>
              <a:gd name="connsiteY0" fmla="*/ 2277948 h 2277948"/>
              <a:gd name="connsiteX1" fmla="*/ 2277948 w 2277948"/>
              <a:gd name="connsiteY1" fmla="*/ 0 h 2277948"/>
              <a:gd name="connsiteX2" fmla="*/ 0 w 2277948"/>
              <a:gd name="connsiteY2" fmla="*/ 0 h 2277948"/>
              <a:gd name="connsiteX3" fmla="*/ 0 w 2277948"/>
              <a:gd name="connsiteY3" fmla="*/ 2277948 h 2277948"/>
            </a:gdLst>
            <a:ahLst/>
            <a:cxnLst>
              <a:cxn ang="0">
                <a:pos x="connsiteX0" y="connsiteY0"/>
              </a:cxn>
              <a:cxn ang="0">
                <a:pos x="connsiteX1" y="connsiteY1"/>
              </a:cxn>
              <a:cxn ang="0">
                <a:pos x="connsiteX2" y="connsiteY2"/>
              </a:cxn>
              <a:cxn ang="0">
                <a:pos x="connsiteX3" y="connsiteY3"/>
              </a:cxn>
            </a:cxnLst>
            <a:rect l="l" t="t" r="r" b="b"/>
            <a:pathLst>
              <a:path w="2277948" h="2277948">
                <a:moveTo>
                  <a:pt x="0" y="2277948"/>
                </a:moveTo>
                <a:cubicBezTo>
                  <a:pt x="1258034" y="2277948"/>
                  <a:pt x="2277948" y="1258034"/>
                  <a:pt x="2277948" y="0"/>
                </a:cubicBezTo>
                <a:lnTo>
                  <a:pt x="0" y="0"/>
                </a:lnTo>
                <a:lnTo>
                  <a:pt x="0" y="2277948"/>
                </a:lnTo>
                <a:close/>
              </a:path>
            </a:pathLst>
          </a:custGeom>
          <a:solidFill>
            <a:schemeClr val="accent4"/>
          </a:solidFill>
          <a:ln w="5083" cap="flat">
            <a:noFill/>
            <a:prstDash val="solid"/>
            <a:miter/>
          </a:ln>
        </p:spPr>
        <p:txBody>
          <a:bodyPr rtlCol="0" anchor="ctr"/>
          <a:lstStyle/>
          <a:p>
            <a:endParaRPr lang="en-US" sz="1350"/>
          </a:p>
        </p:txBody>
      </p:sp>
      <p:pic>
        <p:nvPicPr>
          <p:cNvPr id="21" name="Image 2" descr="preencoded.png">
            <a:extLst>
              <a:ext uri="{FF2B5EF4-FFF2-40B4-BE49-F238E27FC236}">
                <a16:creationId xmlns:a16="http://schemas.microsoft.com/office/drawing/2014/main" id="{A8B7F1F1-806C-8D65-7340-220A0C4653C8}"/>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9991885" y="3441269"/>
            <a:ext cx="2200115" cy="2200114"/>
          </a:xfrm>
          <a:prstGeom prst="rect">
            <a:avLst/>
          </a:prstGeom>
        </p:spPr>
      </p:pic>
      <p:sp>
        <p:nvSpPr>
          <p:cNvPr id="54" name="Image 2" descr="preencoded.png">
            <a:extLst>
              <a:ext uri="{FF2B5EF4-FFF2-40B4-BE49-F238E27FC236}">
                <a16:creationId xmlns:a16="http://schemas.microsoft.com/office/drawing/2014/main" id="{F19C81EC-0322-58A2-C455-6E2C84D1E6E8}"/>
              </a:ext>
            </a:extLst>
          </p:cNvPr>
          <p:cNvSpPr/>
          <p:nvPr/>
        </p:nvSpPr>
        <p:spPr>
          <a:xfrm>
            <a:off x="1707960" y="5667618"/>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sz="1350"/>
          </a:p>
        </p:txBody>
      </p:sp>
      <p:sp>
        <p:nvSpPr>
          <p:cNvPr id="2" name="Title 1"/>
          <p:cNvSpPr>
            <a:spLocks noGrp="1"/>
          </p:cNvSpPr>
          <p:nvPr>
            <p:ph type="title"/>
          </p:nvPr>
        </p:nvSpPr>
        <p:spPr>
          <a:xfrm>
            <a:off x="1508760" y="1883664"/>
            <a:ext cx="6766560" cy="768096"/>
          </a:xfrm>
        </p:spPr>
        <p:txBody>
          <a:bodyPr>
            <a:noAutofit/>
          </a:bodyPr>
          <a:lstStyle>
            <a:lvl1pPr algn="l">
              <a:lnSpc>
                <a:spcPct val="100000"/>
              </a:lnSpc>
              <a:defRPr b="1"/>
            </a:lvl1pPr>
          </a:lstStyle>
          <a:p>
            <a:r>
              <a:rPr lang="en-US"/>
              <a:t>Click to edit Master title style</a:t>
            </a:r>
          </a:p>
        </p:txBody>
      </p:sp>
      <p:sp>
        <p:nvSpPr>
          <p:cNvPr id="3" name="Content Placeholder 2"/>
          <p:cNvSpPr>
            <a:spLocks noGrp="1"/>
          </p:cNvSpPr>
          <p:nvPr>
            <p:ph idx="1"/>
          </p:nvPr>
        </p:nvSpPr>
        <p:spPr>
          <a:xfrm>
            <a:off x="1508760" y="2837688"/>
            <a:ext cx="5879592" cy="2700528"/>
          </a:xfrm>
        </p:spPr>
        <p:txBody>
          <a:bodyPr>
            <a:noAutofit/>
          </a:bodyPr>
          <a:lstStyle>
            <a:lvl1pPr marL="0" indent="0">
              <a:buNone/>
              <a:defRPr sz="1125"/>
            </a:lvl1pPr>
            <a:lvl2pPr>
              <a:defRPr sz="1125"/>
            </a:lvl2pPr>
            <a:lvl3pPr>
              <a:defRPr sz="1125"/>
            </a:lvl3pPr>
            <a:lvl4pPr>
              <a:defRPr sz="1125"/>
            </a:lvl4pPr>
            <a:lvl5pPr>
              <a:defRPr sz="112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noAutofit/>
          </a:bodyPr>
          <a:lstStyle/>
          <a:p>
            <a:fld id="{AEC10A0C-BB77-FD4A-8FA4-D4334D01E3A4}" type="slidenum">
              <a:rPr lang="en-US" smtClean="0"/>
              <a:pPr/>
              <a:t>‹#›</a:t>
            </a:fld>
            <a:endParaRPr lang="en-US"/>
          </a:p>
        </p:txBody>
      </p:sp>
    </p:spTree>
    <p:extLst>
      <p:ext uri="{BB962C8B-B14F-4D97-AF65-F5344CB8AC3E}">
        <p14:creationId xmlns:p14="http://schemas.microsoft.com/office/powerpoint/2010/main" val="1059479412"/>
      </p:ext>
    </p:extLst>
  </p:cSld>
  <p:clrMapOvr>
    <a:masterClrMapping/>
  </p:clrMapOvr>
  <p:hf hdr="0" ftr="0" dt="0"/>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 preserve="1">
  <p:cSld name="Closing">
    <p:bg>
      <p:bgPr>
        <a:solidFill>
          <a:schemeClr val="accent6"/>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EF1F750-031C-BDB7-BD7B-9CBE17406FDB}"/>
              </a:ext>
            </a:extLst>
          </p:cNvPr>
          <p:cNvSpPr/>
          <p:nvPr/>
        </p:nvSpPr>
        <p:spPr>
          <a:xfrm>
            <a:off x="0" y="0"/>
            <a:ext cx="8948739" cy="6858000"/>
          </a:xfrm>
          <a:custGeom>
            <a:avLst/>
            <a:gdLst>
              <a:gd name="connsiteX0" fmla="*/ 0 w 8948738"/>
              <a:gd name="connsiteY0" fmla="*/ 0 h 6858000"/>
              <a:gd name="connsiteX1" fmla="*/ 5932941 w 8948738"/>
              <a:gd name="connsiteY1" fmla="*/ 0 h 6858000"/>
              <a:gd name="connsiteX2" fmla="*/ 6047310 w 8948738"/>
              <a:gd name="connsiteY2" fmla="*/ 14613 h 6858000"/>
              <a:gd name="connsiteX3" fmla="*/ 8948738 w 8948738"/>
              <a:gd name="connsiteY3" fmla="*/ 3416480 h 6858000"/>
              <a:gd name="connsiteX4" fmla="*/ 5702202 w 8948738"/>
              <a:gd name="connsiteY4" fmla="*/ 6853523 h 6858000"/>
              <a:gd name="connsiteX5" fmla="*/ 5526113 w 8948738"/>
              <a:gd name="connsiteY5" fmla="*/ 6858000 h 6858000"/>
              <a:gd name="connsiteX6" fmla="*/ 0 w 894873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48738" h="6858000">
                <a:moveTo>
                  <a:pt x="0" y="0"/>
                </a:moveTo>
                <a:lnTo>
                  <a:pt x="5932941" y="0"/>
                </a:lnTo>
                <a:lnTo>
                  <a:pt x="6047310" y="14613"/>
                </a:lnTo>
                <a:cubicBezTo>
                  <a:pt x="7690210" y="267026"/>
                  <a:pt x="8948738" y="1693971"/>
                  <a:pt x="8948738" y="3416480"/>
                </a:cubicBezTo>
                <a:cubicBezTo>
                  <a:pt x="8948738" y="5257788"/>
                  <a:pt x="7510634" y="6761349"/>
                  <a:pt x="5702202" y="6853523"/>
                </a:cubicBezTo>
                <a:lnTo>
                  <a:pt x="5526113" y="6858000"/>
                </a:lnTo>
                <a:lnTo>
                  <a:pt x="0" y="6858000"/>
                </a:lnTo>
                <a:close/>
              </a:path>
            </a:pathLst>
          </a:custGeom>
          <a:solidFill>
            <a:schemeClr val="bg1"/>
          </a:solidFill>
          <a:ln w="4760"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19" name="Freeform: Shape 18" descr="preencoded.png">
            <a:extLst>
              <a:ext uri="{FF2B5EF4-FFF2-40B4-BE49-F238E27FC236}">
                <a16:creationId xmlns:a16="http://schemas.microsoft.com/office/drawing/2014/main" id="{FEB515B5-2D9F-58E1-6E3C-CCBF105D891E}"/>
              </a:ext>
            </a:extLst>
          </p:cNvPr>
          <p:cNvSpPr/>
          <p:nvPr/>
        </p:nvSpPr>
        <p:spPr>
          <a:xfrm>
            <a:off x="7538626" y="13144"/>
            <a:ext cx="4653375" cy="6831717"/>
          </a:xfrm>
          <a:custGeom>
            <a:avLst/>
            <a:gdLst>
              <a:gd name="connsiteX0" fmla="*/ 3416476 w 4653374"/>
              <a:gd name="connsiteY0" fmla="*/ 0 h 6831717"/>
              <a:gd name="connsiteX1" fmla="*/ 4653374 w 4653374"/>
              <a:gd name="connsiteY1" fmla="*/ 0 h 6831717"/>
              <a:gd name="connsiteX2" fmla="*/ 4653374 w 4653374"/>
              <a:gd name="connsiteY2" fmla="*/ 6831717 h 6831717"/>
              <a:gd name="connsiteX3" fmla="*/ 3416476 w 4653374"/>
              <a:gd name="connsiteY3" fmla="*/ 6831717 h 6831717"/>
              <a:gd name="connsiteX4" fmla="*/ 0 w 4653374"/>
              <a:gd name="connsiteY4" fmla="*/ 3415863 h 6831717"/>
              <a:gd name="connsiteX5" fmla="*/ 3416476 w 4653374"/>
              <a:gd name="connsiteY5" fmla="*/ 0 h 6831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3374" h="6831717">
                <a:moveTo>
                  <a:pt x="3416476" y="0"/>
                </a:moveTo>
                <a:lnTo>
                  <a:pt x="4653374" y="0"/>
                </a:lnTo>
                <a:lnTo>
                  <a:pt x="4653374" y="6831717"/>
                </a:lnTo>
                <a:lnTo>
                  <a:pt x="3416476" y="6831717"/>
                </a:lnTo>
                <a:cubicBezTo>
                  <a:pt x="1529612" y="6831717"/>
                  <a:pt x="0" y="5302406"/>
                  <a:pt x="0" y="3415863"/>
                </a:cubicBezTo>
                <a:cubicBezTo>
                  <a:pt x="0" y="1529335"/>
                  <a:pt x="1529607" y="0"/>
                  <a:pt x="3416476" y="0"/>
                </a:cubicBezTo>
                <a:close/>
              </a:path>
            </a:pathLst>
          </a:custGeom>
          <a:solidFill>
            <a:schemeClr val="accent1"/>
          </a:solidFill>
          <a:ln w="4777" cap="flat">
            <a:noFill/>
            <a:prstDash val="solid"/>
            <a:miter/>
          </a:ln>
        </p:spPr>
        <p:txBody>
          <a:bodyPr rtlCol="0" anchor="ctr"/>
          <a:lstStyle/>
          <a:p>
            <a:endParaRPr lang="en-US" sz="1350"/>
          </a:p>
        </p:txBody>
      </p:sp>
      <p:pic>
        <p:nvPicPr>
          <p:cNvPr id="9" name="Image 2" descr="preencoded.png">
            <a:extLst>
              <a:ext uri="{FF2B5EF4-FFF2-40B4-BE49-F238E27FC236}">
                <a16:creationId xmlns:a16="http://schemas.microsoft.com/office/drawing/2014/main" id="{5CCFEDF9-5B69-87BA-8A33-35033DA4013F}"/>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8737235" y="-25041"/>
            <a:ext cx="3432191" cy="3432191"/>
          </a:xfrm>
          <a:prstGeom prst="rect">
            <a:avLst/>
          </a:prstGeom>
        </p:spPr>
      </p:pic>
      <p:sp>
        <p:nvSpPr>
          <p:cNvPr id="2" name="Title 1"/>
          <p:cNvSpPr>
            <a:spLocks noGrp="1"/>
          </p:cNvSpPr>
          <p:nvPr>
            <p:ph type="ctrTitle"/>
          </p:nvPr>
        </p:nvSpPr>
        <p:spPr>
          <a:xfrm>
            <a:off x="1527048" y="1975104"/>
            <a:ext cx="4169664" cy="667512"/>
          </a:xfrm>
        </p:spPr>
        <p:txBody>
          <a:bodyPr tIns="0" anchor="ctr">
            <a:noAutofit/>
          </a:bodyPr>
          <a:lstStyle>
            <a:lvl1pPr algn="l">
              <a:defRPr sz="3300"/>
            </a:lvl1pPr>
          </a:lstStyle>
          <a:p>
            <a:r>
              <a:rPr lang="en-US"/>
              <a:t>Click to edit Master title style</a:t>
            </a:r>
          </a:p>
        </p:txBody>
      </p:sp>
      <p:sp>
        <p:nvSpPr>
          <p:cNvPr id="3" name="Subtitle 2"/>
          <p:cNvSpPr>
            <a:spLocks noGrp="1"/>
          </p:cNvSpPr>
          <p:nvPr>
            <p:ph type="subTitle" idx="1"/>
          </p:nvPr>
        </p:nvSpPr>
        <p:spPr>
          <a:xfrm>
            <a:off x="1545336" y="2846832"/>
            <a:ext cx="4169664" cy="2176272"/>
          </a:xfrm>
        </p:spPr>
        <p:txBody>
          <a:bodyPr lIns="91440" tIns="0" rIns="91440" bIns="0">
            <a:noAutofit/>
          </a:bodyPr>
          <a:lstStyle>
            <a:lvl1pPr marL="0" indent="0" algn="l">
              <a:spcBef>
                <a:spcPts val="432"/>
              </a:spcBef>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3582647853"/>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AD5BDE8-FE5A-4FA4-AA9D-5132DC699435}" type="datetime1">
              <a:rPr lang="en-US" smtClean="0"/>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C10A0C-BB77-FD4A-8FA4-D4334D01E3A4}" type="slidenum">
              <a:rPr lang="en-US" smtClean="0"/>
              <a:t>‹#›</a:t>
            </a:fld>
            <a:endParaRPr lang="en-US"/>
          </a:p>
        </p:txBody>
      </p:sp>
    </p:spTree>
    <p:extLst>
      <p:ext uri="{BB962C8B-B14F-4D97-AF65-F5344CB8AC3E}">
        <p14:creationId xmlns:p14="http://schemas.microsoft.com/office/powerpoint/2010/main" val="6962875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9" name="Image 0" descr="preencoded.png">
            <a:extLst>
              <a:ext uri="{FF2B5EF4-FFF2-40B4-BE49-F238E27FC236}">
                <a16:creationId xmlns:a16="http://schemas.microsoft.com/office/drawing/2014/main" id="{8D5D10FF-3DE5-39CA-FA9A-29A09DC47BFC}"/>
              </a:ext>
            </a:extLst>
          </p:cNvPr>
          <p:cNvSpPr/>
          <p:nvPr/>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sz="1350"/>
          </a:p>
        </p:txBody>
      </p:sp>
      <p:pic>
        <p:nvPicPr>
          <p:cNvPr id="11" name="Image 1" descr="preencoded.png">
            <a:extLst>
              <a:ext uri="{FF2B5EF4-FFF2-40B4-BE49-F238E27FC236}">
                <a16:creationId xmlns:a16="http://schemas.microsoft.com/office/drawing/2014/main" id="{BFA89E6A-8342-AE30-45E0-BC1DFE3276CC}"/>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1" cy="5167313"/>
          </a:xfrm>
          <a:prstGeom prst="rect">
            <a:avLst/>
          </a:prstGeom>
        </p:spPr>
      </p:pic>
      <p:sp>
        <p:nvSpPr>
          <p:cNvPr id="13" name="Freeform: Shape 12">
            <a:extLst>
              <a:ext uri="{FF2B5EF4-FFF2-40B4-BE49-F238E27FC236}">
                <a16:creationId xmlns:a16="http://schemas.microsoft.com/office/drawing/2014/main" id="{A08309FA-889A-E2F2-1EDA-F872245F5FDF}"/>
              </a:ext>
            </a:extLst>
          </p:cNvPr>
          <p:cNvSpPr/>
          <p:nvPr/>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sz="1350"/>
          </a:p>
        </p:txBody>
      </p:sp>
      <p:sp>
        <p:nvSpPr>
          <p:cNvPr id="15" name="Image 5" descr="preencoded.png">
            <a:extLst>
              <a:ext uri="{FF2B5EF4-FFF2-40B4-BE49-F238E27FC236}">
                <a16:creationId xmlns:a16="http://schemas.microsoft.com/office/drawing/2014/main" id="{D9D7EB49-4BC9-040F-C4CC-5771C5FB312B}"/>
              </a:ext>
            </a:extLst>
          </p:cNvPr>
          <p:cNvSpPr/>
          <p:nvPr/>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sz="1350"/>
          </a:p>
        </p:txBody>
      </p:sp>
      <p:pic>
        <p:nvPicPr>
          <p:cNvPr id="17" name="Image 6" descr="preencoded.png">
            <a:extLst>
              <a:ext uri="{FF2B5EF4-FFF2-40B4-BE49-F238E27FC236}">
                <a16:creationId xmlns:a16="http://schemas.microsoft.com/office/drawing/2014/main" id="{3CE04498-C285-EFB8-340C-1A064078152B}"/>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8" y="3440506"/>
            <a:ext cx="1719263" cy="1724025"/>
          </a:xfrm>
          <a:prstGeom prst="rect">
            <a:avLst/>
          </a:prstGeom>
        </p:spPr>
      </p:pic>
      <p:sp>
        <p:nvSpPr>
          <p:cNvPr id="7" name="Slide Number Placeholder 6"/>
          <p:cNvSpPr>
            <a:spLocks noGrp="1"/>
          </p:cNvSpPr>
          <p:nvPr>
            <p:ph type="sldNum" sz="quarter" idx="12"/>
          </p:nvPr>
        </p:nvSpPr>
        <p:spPr/>
        <p:txBody>
          <a:bodyPr/>
          <a:lstStyle/>
          <a:p>
            <a:fld id="{AEC10A0C-BB77-FD4A-8FA4-D4334D01E3A4}" type="slidenum">
              <a:rPr lang="en-US" smtClean="0"/>
              <a:pPr/>
              <a:t>‹#›</a:t>
            </a:fld>
            <a:endParaRPr lang="en-US"/>
          </a:p>
        </p:txBody>
      </p:sp>
      <p:sp>
        <p:nvSpPr>
          <p:cNvPr id="18" name="Title 19">
            <a:extLst>
              <a:ext uri="{FF2B5EF4-FFF2-40B4-BE49-F238E27FC236}">
                <a16:creationId xmlns:a16="http://schemas.microsoft.com/office/drawing/2014/main" id="{9CBE0ADC-7FA0-F7E3-96EF-BBACB6A9076E}"/>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a:t>Click to edit Master title style</a:t>
            </a:r>
          </a:p>
        </p:txBody>
      </p:sp>
      <p:sp>
        <p:nvSpPr>
          <p:cNvPr id="19" name="Content Placeholder 3">
            <a:extLst>
              <a:ext uri="{FF2B5EF4-FFF2-40B4-BE49-F238E27FC236}">
                <a16:creationId xmlns:a16="http://schemas.microsoft.com/office/drawing/2014/main" id="{0F9C0517-D83A-CC55-35B8-B2F990C96D30}"/>
              </a:ext>
            </a:extLst>
          </p:cNvPr>
          <p:cNvSpPr>
            <a:spLocks noGrp="1"/>
          </p:cNvSpPr>
          <p:nvPr>
            <p:ph sz="half" idx="2"/>
          </p:nvPr>
        </p:nvSpPr>
        <p:spPr>
          <a:xfrm>
            <a:off x="3685032" y="2255520"/>
            <a:ext cx="3741928" cy="4306380"/>
          </a:xfrm>
        </p:spPr>
        <p:txBody>
          <a:bodyPr lIns="45720" rIns="45720" bIns="45720">
            <a:noAutofit/>
          </a:bodyPr>
          <a:lstStyle>
            <a:lvl1pPr>
              <a:defRPr sz="1125"/>
            </a:lvl1pPr>
            <a:lvl2pPr>
              <a:defRPr sz="975"/>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5">
            <a:extLst>
              <a:ext uri="{FF2B5EF4-FFF2-40B4-BE49-F238E27FC236}">
                <a16:creationId xmlns:a16="http://schemas.microsoft.com/office/drawing/2014/main" id="{CF8BFBBE-0EAE-B647-2648-A5FB0094BF6B}"/>
              </a:ext>
            </a:extLst>
          </p:cNvPr>
          <p:cNvSpPr>
            <a:spLocks noGrp="1"/>
          </p:cNvSpPr>
          <p:nvPr>
            <p:ph sz="quarter" idx="4"/>
          </p:nvPr>
        </p:nvSpPr>
        <p:spPr>
          <a:xfrm>
            <a:off x="7754112" y="2255520"/>
            <a:ext cx="3741928" cy="4306380"/>
          </a:xfrm>
        </p:spPr>
        <p:txBody>
          <a:bodyPr lIns="45720" rIns="45720" bIns="45720">
            <a:noAutofit/>
          </a:bodyPr>
          <a:lstStyle>
            <a:lvl1pPr>
              <a:defRPr sz="1125"/>
            </a:lvl1pPr>
            <a:lvl2pPr>
              <a:defRPr sz="975"/>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8200753"/>
      </p:ext>
    </p:extLst>
  </p:cSld>
  <p:clrMapOvr>
    <a:masterClrMapping/>
  </p:clrMapOvr>
  <p:hf hdr="0" ftr="0" dt="0"/>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C6B5F91-ABF5-D0B6-E43F-40CEDC3A6DF8}"/>
              </a:ext>
            </a:extLst>
          </p:cNvPr>
          <p:cNvSpPr/>
          <p:nvPr/>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9" name="Freeform: Shape 8">
            <a:extLst>
              <a:ext uri="{FF2B5EF4-FFF2-40B4-BE49-F238E27FC236}">
                <a16:creationId xmlns:a16="http://schemas.microsoft.com/office/drawing/2014/main" id="{A52D64F1-27B6-A1E5-4F44-A6029FAB307B}"/>
              </a:ext>
            </a:extLst>
          </p:cNvPr>
          <p:cNvSpPr/>
          <p:nvPr/>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1180441865"/>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A626DE4B-D4E5-B36A-89FA-7C0E87AFC31D}"/>
              </a:ext>
            </a:extLst>
          </p:cNvPr>
          <p:cNvSpPr/>
          <p:nvPr/>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8" name="Freeform: Shape 7">
            <a:extLst>
              <a:ext uri="{FF2B5EF4-FFF2-40B4-BE49-F238E27FC236}">
                <a16:creationId xmlns:a16="http://schemas.microsoft.com/office/drawing/2014/main" id="{95243571-BE64-3777-F992-88FC43A60537}"/>
              </a:ext>
            </a:extLst>
          </p:cNvPr>
          <p:cNvSpPr/>
          <p:nvPr/>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4" name="Slide Number Placeholder 3"/>
          <p:cNvSpPr>
            <a:spLocks noGrp="1"/>
          </p:cNvSpPr>
          <p:nvPr>
            <p:ph type="sldNum" sz="quarter" idx="12"/>
          </p:nvPr>
        </p:nvSpPr>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57838506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FAE2CB-0EAD-E788-FCB7-FB12F6939199}"/>
              </a:ext>
            </a:extLst>
          </p:cNvPr>
          <p:cNvSpPr/>
          <p:nvPr/>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AEC10A0C-BB77-FD4A-8FA4-D4334D01E3A4}" type="slidenum">
              <a:rPr lang="en-US" smtClean="0"/>
              <a:pPr/>
              <a:t>‹#›</a:t>
            </a:fld>
            <a:endParaRPr lang="en-US"/>
          </a:p>
        </p:txBody>
      </p:sp>
    </p:spTree>
    <p:extLst>
      <p:ext uri="{BB962C8B-B14F-4D97-AF65-F5344CB8AC3E}">
        <p14:creationId xmlns:p14="http://schemas.microsoft.com/office/powerpoint/2010/main" val="487606770"/>
      </p:ext>
    </p:extLst>
  </p:cSld>
  <p:clrMapOvr>
    <a:masterClrMapping/>
  </p:clrMapOvr>
  <p:hf hdr="0" ftr="0" dt="0"/>
</p:sldLayout>
</file>

<file path=ppt/slideLayouts/slideLayout1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AA6B609-D718-DB49-892F-7E49376CC913}"/>
              </a:ext>
            </a:extLst>
          </p:cNvPr>
          <p:cNvSpPr/>
          <p:nvPr/>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225278258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609600"/>
            <a:ext cx="103632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Rectangle 5"/>
          <p:cNvSpPr>
            <a:spLocks noGrp="1" noChangeArrowheads="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Rectangle 6"/>
          <p:cNvSpPr>
            <a:spLocks noGrp="1" noChangeArrowheads="1"/>
          </p:cNvSpPr>
          <p:nvPr>
            <p:ph type="sldNum" sz="quarter" idx="12"/>
          </p:nvPr>
        </p:nvSpPr>
        <p:spPr/>
        <p:txBody>
          <a:bodyPr/>
          <a:lstStyle>
            <a:lvl1pPr>
              <a:defRPr smtClean="0"/>
            </a:lvl1pPr>
          </a:lstStyle>
          <a:p>
            <a:pPr>
              <a:defRPr/>
            </a:pPr>
            <a:fld id="{1F53A37B-03A8-45AB-AD5B-CA6F968A1EB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66103222"/>
      </p:ext>
    </p:extLst>
  </p:cSld>
  <p:clrMapOvr>
    <a:masterClrMapping/>
  </p:clrMapOvr>
  <p:transition spd="slow">
    <p:checker/>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1167494" y="1122363"/>
            <a:ext cx="7096933" cy="2387600"/>
          </a:xfrm>
        </p:spPr>
        <p:txBody>
          <a:bodyPr anchor="b">
            <a:noAutofit/>
          </a:bodyPr>
          <a:lstStyle>
            <a:lvl1pPr algn="l">
              <a:defRPr sz="4500" b="1">
                <a:latin typeface="+mj-lt"/>
              </a:defRPr>
            </a:lvl1pPr>
          </a:lstStyle>
          <a:p>
            <a:r>
              <a:rPr lang="en-US"/>
              <a:t>Click to edit Master title style</a:t>
            </a:r>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1167493" y="3602039"/>
            <a:ext cx="9500507" cy="806675"/>
          </a:xfrm>
        </p:spPr>
        <p:txBody>
          <a:bodyPr>
            <a:noAutofit/>
          </a:bodyPr>
          <a:lstStyle>
            <a:lvl1pPr marL="0" indent="0" algn="l">
              <a:buNone/>
              <a:defRPr sz="2400">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Rectangle 3">
            <a:extLst>
              <a:ext uri="{FF2B5EF4-FFF2-40B4-BE49-F238E27FC236}">
                <a16:creationId xmlns:a16="http://schemas.microsoft.com/office/drawing/2014/main" id="{9AC79249-FDC0-364D-A734-AE1DE1605D28}"/>
              </a:ext>
            </a:extLst>
          </p:cNvPr>
          <p:cNvSpPr/>
          <p:nvPr userDrawn="1"/>
        </p:nvSpPr>
        <p:spPr>
          <a:xfrm>
            <a:off x="0" y="4572000"/>
            <a:ext cx="12192000" cy="228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Oval 4">
            <a:extLst>
              <a:ext uri="{FF2B5EF4-FFF2-40B4-BE49-F238E27FC236}">
                <a16:creationId xmlns:a16="http://schemas.microsoft.com/office/drawing/2014/main" id="{902465C8-266D-104C-9C49-323DF4A8277E}"/>
              </a:ext>
            </a:extLst>
          </p:cNvPr>
          <p:cNvSpPr/>
          <p:nvPr userDrawn="1"/>
        </p:nvSpPr>
        <p:spPr>
          <a:xfrm>
            <a:off x="583746" y="4960030"/>
            <a:ext cx="1551215" cy="1551214"/>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Freeform 10">
            <a:extLst>
              <a:ext uri="{FF2B5EF4-FFF2-40B4-BE49-F238E27FC236}">
                <a16:creationId xmlns:a16="http://schemas.microsoft.com/office/drawing/2014/main" id="{37979A1C-BF60-B345-A664-2E4F7A3461EB}"/>
              </a:ext>
            </a:extLst>
          </p:cNvPr>
          <p:cNvSpPr/>
          <p:nvPr userDrawn="1"/>
        </p:nvSpPr>
        <p:spPr>
          <a:xfrm>
            <a:off x="2" y="4571999"/>
            <a:ext cx="1118508" cy="1118508"/>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9" name="Freeform 8">
            <a:extLst>
              <a:ext uri="{FF2B5EF4-FFF2-40B4-BE49-F238E27FC236}">
                <a16:creationId xmlns:a16="http://schemas.microsoft.com/office/drawing/2014/main" id="{58080B3E-915C-2D4C-8608-596E1BFD6387}"/>
              </a:ext>
            </a:extLst>
          </p:cNvPr>
          <p:cNvSpPr/>
          <p:nvPr userDrawn="1"/>
        </p:nvSpPr>
        <p:spPr>
          <a:xfrm>
            <a:off x="2" y="5739492"/>
            <a:ext cx="1118508" cy="1118508"/>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nvGrpSpPr>
          <p:cNvPr id="6" name="Group 5">
            <a:extLst>
              <a:ext uri="{FF2B5EF4-FFF2-40B4-BE49-F238E27FC236}">
                <a16:creationId xmlns:a16="http://schemas.microsoft.com/office/drawing/2014/main" id="{F15FBB50-09C8-B64E-AE57-67C5E70810CB}"/>
              </a:ext>
            </a:extLst>
          </p:cNvPr>
          <p:cNvGrpSpPr/>
          <p:nvPr userDrawn="1"/>
        </p:nvGrpSpPr>
        <p:grpSpPr>
          <a:xfrm>
            <a:off x="8264428" y="-3419"/>
            <a:ext cx="3927573" cy="3165022"/>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sp>
        <p:nvSpPr>
          <p:cNvPr id="22" name="Freeform 21">
            <a:extLst>
              <a:ext uri="{FF2B5EF4-FFF2-40B4-BE49-F238E27FC236}">
                <a16:creationId xmlns:a16="http://schemas.microsoft.com/office/drawing/2014/main" id="{BC68F289-2744-2F48-893A-3F17911625C8}"/>
              </a:ext>
            </a:extLst>
          </p:cNvPr>
          <p:cNvSpPr/>
          <p:nvPr userDrawn="1"/>
        </p:nvSpPr>
        <p:spPr>
          <a:xfrm>
            <a:off x="0" y="-1"/>
            <a:ext cx="1167493" cy="1167493"/>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8" name="Freeform 27">
            <a:extLst>
              <a:ext uri="{FF2B5EF4-FFF2-40B4-BE49-F238E27FC236}">
                <a16:creationId xmlns:a16="http://schemas.microsoft.com/office/drawing/2014/main" id="{9E240E8A-950E-7946-826C-415CB5DACA43}"/>
              </a:ext>
            </a:extLst>
          </p:cNvPr>
          <p:cNvSpPr/>
          <p:nvPr userDrawn="1"/>
        </p:nvSpPr>
        <p:spPr>
          <a:xfrm>
            <a:off x="11024508" y="4580708"/>
            <a:ext cx="1167493" cy="2277292"/>
          </a:xfrm>
          <a:custGeom>
            <a:avLst/>
            <a:gdLst>
              <a:gd name="connsiteX0" fmla="*/ 1167473 w 1167493"/>
              <a:gd name="connsiteY0" fmla="*/ 0 h 2272167"/>
              <a:gd name="connsiteX1" fmla="*/ 1167493 w 1167493"/>
              <a:gd name="connsiteY1" fmla="*/ 0 h 2272167"/>
              <a:gd name="connsiteX2" fmla="*/ 1167493 w 1167493"/>
              <a:gd name="connsiteY2" fmla="*/ 492960 h 2272167"/>
              <a:gd name="connsiteX3" fmla="*/ 1167493 w 1167493"/>
              <a:gd name="connsiteY3" fmla="*/ 720385 h 2272167"/>
              <a:gd name="connsiteX4" fmla="*/ 1167493 w 1167493"/>
              <a:gd name="connsiteY4" fmla="*/ 2272167 h 2272167"/>
              <a:gd name="connsiteX5" fmla="*/ 0 w 1167493"/>
              <a:gd name="connsiteY5" fmla="*/ 2272167 h 2272167"/>
              <a:gd name="connsiteX6" fmla="*/ 0 w 1167493"/>
              <a:gd name="connsiteY6" fmla="*/ 1898074 h 2272167"/>
              <a:gd name="connsiteX7" fmla="*/ 0 w 1167493"/>
              <a:gd name="connsiteY7" fmla="*/ 1271597 h 2272167"/>
              <a:gd name="connsiteX8" fmla="*/ 0 w 1167493"/>
              <a:gd name="connsiteY8" fmla="*/ 1177688 h 2272167"/>
              <a:gd name="connsiteX9" fmla="*/ 1048124 w 1167493"/>
              <a:gd name="connsiteY9" fmla="*/ 6080 h 2272167"/>
              <a:gd name="connsiteX10" fmla="*/ 1167473 w 1167493"/>
              <a:gd name="connsiteY10" fmla="*/ 0 h 2272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67493" h="2272167">
                <a:moveTo>
                  <a:pt x="1167473" y="0"/>
                </a:moveTo>
                <a:lnTo>
                  <a:pt x="1167493" y="0"/>
                </a:lnTo>
                <a:lnTo>
                  <a:pt x="1167493" y="492960"/>
                </a:lnTo>
                <a:lnTo>
                  <a:pt x="1167493" y="720385"/>
                </a:lnTo>
                <a:lnTo>
                  <a:pt x="1167493" y="2272167"/>
                </a:lnTo>
                <a:lnTo>
                  <a:pt x="0" y="2272167"/>
                </a:lnTo>
                <a:lnTo>
                  <a:pt x="0" y="1898074"/>
                </a:lnTo>
                <a:lnTo>
                  <a:pt x="0" y="1271597"/>
                </a:lnTo>
                <a:lnTo>
                  <a:pt x="0" y="1177688"/>
                </a:lnTo>
                <a:cubicBezTo>
                  <a:pt x="0" y="567919"/>
                  <a:pt x="459408" y="66389"/>
                  <a:pt x="1048124" y="6080"/>
                </a:cubicBezTo>
                <a:lnTo>
                  <a:pt x="116747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7" name="Slide Number Placeholder 6">
            <a:extLst>
              <a:ext uri="{FF2B5EF4-FFF2-40B4-BE49-F238E27FC236}">
                <a16:creationId xmlns:a16="http://schemas.microsoft.com/office/drawing/2014/main" id="{698AE20B-EBB3-094D-DB4C-C2D61D613A8C}"/>
              </a:ext>
            </a:extLst>
          </p:cNvPr>
          <p:cNvSpPr>
            <a:spLocks noGrp="1"/>
          </p:cNvSpPr>
          <p:nvPr>
            <p:ph type="sldNum" sz="quarter" idx="10"/>
          </p:nvPr>
        </p:nvSpPr>
        <p:spPr/>
        <p:txBody>
          <a:bodyPr/>
          <a:lstStyle/>
          <a:p>
            <a:fld id="{294A09A9-5501-47C1-A89A-A340965A2BE2}" type="slidenum">
              <a:rPr lang="en-US" smtClean="0"/>
              <a:pPr/>
              <a:t>‹#›</a:t>
            </a:fld>
            <a:endParaRPr lang="en-US"/>
          </a:p>
        </p:txBody>
      </p:sp>
    </p:spTree>
    <p:extLst>
      <p:ext uri="{BB962C8B-B14F-4D97-AF65-F5344CB8AC3E}">
        <p14:creationId xmlns:p14="http://schemas.microsoft.com/office/powerpoint/2010/main" val="3739058147"/>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4" y="2017469"/>
            <a:ext cx="9779183" cy="3366815"/>
          </a:xfrm>
        </p:spPr>
        <p:txBody>
          <a:bodyPr>
            <a:noAutofit/>
          </a:bodyPr>
          <a:lstStyle>
            <a:lvl1pPr marL="0" indent="0">
              <a:buNone/>
              <a:defRPr>
                <a:latin typeface="+mn-lt"/>
              </a:defRPr>
            </a:lvl1pPr>
            <a:lvl2pPr marL="342900" indent="0">
              <a:buNone/>
              <a:defRPr>
                <a:latin typeface="+mn-lt"/>
              </a:defRPr>
            </a:lvl2pPr>
            <a:lvl3pPr marL="685800" indent="0">
              <a:buNone/>
              <a:defRPr>
                <a:latin typeface="+mn-lt"/>
              </a:defRPr>
            </a:lvl3pPr>
            <a:lvl4pPr marL="1028700" indent="0">
              <a:buNone/>
              <a:defRPr>
                <a:latin typeface="+mn-lt"/>
              </a:defRPr>
            </a:lvl4pPr>
            <a:lvl5pPr marL="1371600" indent="0">
              <a:buNone/>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5" name="Freeform 4">
            <a:extLst>
              <a:ext uri="{FF2B5EF4-FFF2-40B4-BE49-F238E27FC236}">
                <a16:creationId xmlns:a16="http://schemas.microsoft.com/office/drawing/2014/main" id="{055FD0FC-C8FF-6741-A364-A29CDC6F9495}"/>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sp>
        <p:nvSpPr>
          <p:cNvPr id="6" name="Freeform 5">
            <a:extLst>
              <a:ext uri="{FF2B5EF4-FFF2-40B4-BE49-F238E27FC236}">
                <a16:creationId xmlns:a16="http://schemas.microsoft.com/office/drawing/2014/main" id="{D11C9832-A021-954E-A34F-2988D1189AE9}"/>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nvGrpSpPr>
          <p:cNvPr id="9" name="Group 8">
            <a:extLst>
              <a:ext uri="{FF2B5EF4-FFF2-40B4-BE49-F238E27FC236}">
                <a16:creationId xmlns:a16="http://schemas.microsoft.com/office/drawing/2014/main" id="{9861BC34-DFBF-2D4F-B463-FCFBC08391FF}"/>
              </a:ext>
            </a:extLst>
          </p:cNvPr>
          <p:cNvGrpSpPr/>
          <p:nvPr userDrawn="1"/>
        </p:nvGrpSpPr>
        <p:grpSpPr>
          <a:xfrm>
            <a:off x="8082093" y="5590905"/>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grpSp>
      <p:sp>
        <p:nvSpPr>
          <p:cNvPr id="15" name="Title 14">
            <a:extLst>
              <a:ext uri="{FF2B5EF4-FFF2-40B4-BE49-F238E27FC236}">
                <a16:creationId xmlns:a16="http://schemas.microsoft.com/office/drawing/2014/main" id="{B78DCB74-D75C-A010-7A21-F2ABB54BDE9B}"/>
              </a:ext>
            </a:extLst>
          </p:cNvPr>
          <p:cNvSpPr>
            <a:spLocks noGrp="1"/>
          </p:cNvSpPr>
          <p:nvPr>
            <p:ph type="title"/>
          </p:nvPr>
        </p:nvSpPr>
        <p:spPr/>
        <p:txBody>
          <a:bodyPr/>
          <a:lstStyle>
            <a:lvl1pPr>
              <a:defRPr b="1">
                <a:solidFill>
                  <a:schemeClr val="accent3"/>
                </a:solidFill>
              </a:defRPr>
            </a:lvl1pPr>
          </a:lstStyle>
          <a:p>
            <a:r>
              <a:rPr lang="en-US"/>
              <a:t>Click to edit Master title style</a:t>
            </a:r>
          </a:p>
        </p:txBody>
      </p:sp>
    </p:spTree>
    <p:extLst>
      <p:ext uri="{BB962C8B-B14F-4D97-AF65-F5344CB8AC3E}">
        <p14:creationId xmlns:p14="http://schemas.microsoft.com/office/powerpoint/2010/main" val="3325955753"/>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A62587F-7496-384A-AF40-18FC8CF0709D}"/>
              </a:ext>
            </a:extLst>
          </p:cNvPr>
          <p:cNvSpPr/>
          <p:nvPr userDrawn="1"/>
        </p:nvSpPr>
        <p:spPr>
          <a:xfrm>
            <a:off x="0" y="2285998"/>
            <a:ext cx="12208823"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Freeform 11">
            <a:extLst>
              <a:ext uri="{FF2B5EF4-FFF2-40B4-BE49-F238E27FC236}">
                <a16:creationId xmlns:a16="http://schemas.microsoft.com/office/drawing/2014/main" id="{84DB028B-A475-224B-B675-A15A56CAD0BF}"/>
              </a:ext>
            </a:extLst>
          </p:cNvPr>
          <p:cNvSpPr/>
          <p:nvPr userDrawn="1"/>
        </p:nvSpPr>
        <p:spPr>
          <a:xfrm flipH="1">
            <a:off x="8597719"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4" name="Freeform 13">
            <a:extLst>
              <a:ext uri="{FF2B5EF4-FFF2-40B4-BE49-F238E27FC236}">
                <a16:creationId xmlns:a16="http://schemas.microsoft.com/office/drawing/2014/main" id="{61C34955-105B-4D4D-B51D-754C5D38A85D}"/>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5" name="Freeform 14">
            <a:extLst>
              <a:ext uri="{FF2B5EF4-FFF2-40B4-BE49-F238E27FC236}">
                <a16:creationId xmlns:a16="http://schemas.microsoft.com/office/drawing/2014/main" id="{2734DEB1-EC02-2E42-9292-4ADD115060A5}"/>
              </a:ext>
            </a:extLst>
          </p:cNvPr>
          <p:cNvSpPr/>
          <p:nvPr userDrawn="1"/>
        </p:nvSpPr>
        <p:spPr>
          <a:xfrm rot="5400000" flipH="1" flipV="1">
            <a:off x="10344102" y="438100"/>
            <a:ext cx="2285999" cy="1409801"/>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3" name="Title 1">
            <a:extLst>
              <a:ext uri="{FF2B5EF4-FFF2-40B4-BE49-F238E27FC236}">
                <a16:creationId xmlns:a16="http://schemas.microsoft.com/office/drawing/2014/main" id="{5E932F0D-7FC3-634B-932C-3625C16C8DE2}"/>
              </a:ext>
            </a:extLst>
          </p:cNvPr>
          <p:cNvSpPr>
            <a:spLocks noGrp="1"/>
          </p:cNvSpPr>
          <p:nvPr>
            <p:ph type="title"/>
          </p:nvPr>
        </p:nvSpPr>
        <p:spPr>
          <a:xfrm>
            <a:off x="1167494" y="381000"/>
            <a:ext cx="9779183" cy="1325563"/>
          </a:xfrm>
        </p:spPr>
        <p:txBody>
          <a:bodyPr anchor="b">
            <a:noAutofit/>
          </a:bodyPr>
          <a:lstStyle>
            <a:lvl1pPr>
              <a:defRPr sz="3600" b="1">
                <a:latin typeface="+mj-lt"/>
              </a:defRPr>
            </a:lvl1pPr>
          </a:lstStyle>
          <a:p>
            <a:r>
              <a:rPr lang="en-US"/>
              <a:t>Click to edit Master title style</a:t>
            </a:r>
          </a:p>
        </p:txBody>
      </p:sp>
      <p:sp>
        <p:nvSpPr>
          <p:cNvPr id="3" name="Text Placeholder 2">
            <a:extLst>
              <a:ext uri="{FF2B5EF4-FFF2-40B4-BE49-F238E27FC236}">
                <a16:creationId xmlns:a16="http://schemas.microsoft.com/office/drawing/2014/main" id="{2E65DE34-CDB7-41F7-A95A-592B99558C69}"/>
              </a:ext>
            </a:extLst>
          </p:cNvPr>
          <p:cNvSpPr>
            <a:spLocks noGrp="1"/>
          </p:cNvSpPr>
          <p:nvPr>
            <p:ph type="body" idx="1"/>
          </p:nvPr>
        </p:nvSpPr>
        <p:spPr>
          <a:xfrm>
            <a:off x="1167494" y="2653169"/>
            <a:ext cx="9779183" cy="3436483"/>
          </a:xfrm>
        </p:spPr>
        <p:txBody>
          <a:bodyPr>
            <a:noAutofit/>
          </a:bodyPr>
          <a:lstStyle>
            <a:lvl1pPr marL="0" indent="0">
              <a:lnSpc>
                <a:spcPct val="150000"/>
              </a:lnSpc>
              <a:buNone/>
              <a:defRPr sz="1800">
                <a:solidFill>
                  <a:schemeClr val="bg1"/>
                </a:solidFill>
                <a:latin typeface="+mn-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DB69FC35-DDC8-45FB-8ACB-21C15F57C1F1}"/>
              </a:ext>
            </a:extLst>
          </p:cNvPr>
          <p:cNvSpPr>
            <a:spLocks noGrp="1"/>
          </p:cNvSpPr>
          <p:nvPr>
            <p:ph type="sldNum" sz="quarter" idx="12"/>
          </p:nvPr>
        </p:nvSpPr>
        <p:spPr>
          <a:xfrm>
            <a:off x="10206317" y="6356352"/>
            <a:ext cx="1604683" cy="365125"/>
          </a:xfrm>
        </p:spPr>
        <p:txBody>
          <a:bodyPr>
            <a:noAutofit/>
          </a:bodyPr>
          <a:lstStyle>
            <a:lvl1pPr>
              <a:defRPr>
                <a:solidFill>
                  <a:schemeClr val="accent3"/>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3431808765"/>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 preserve="1">
  <p:cSld name="Section title">
    <p:spTree>
      <p:nvGrpSpPr>
        <p:cNvPr id="1" name=""/>
        <p:cNvGrpSpPr/>
        <p:nvPr/>
      </p:nvGrpSpPr>
      <p:grpSpPr>
        <a:xfrm>
          <a:off x="0" y="0"/>
          <a:ext cx="0" cy="0"/>
          <a:chOff x="0" y="0"/>
          <a:chExt cx="0" cy="0"/>
        </a:xfrm>
      </p:grpSpPr>
      <p:sp>
        <p:nvSpPr>
          <p:cNvPr id="23" name="Freeform 22">
            <a:extLst>
              <a:ext uri="{FF2B5EF4-FFF2-40B4-BE49-F238E27FC236}">
                <a16:creationId xmlns:a16="http://schemas.microsoft.com/office/drawing/2014/main" id="{067EACEC-C2DD-EA42-8504-176673AD1F20}"/>
              </a:ext>
            </a:extLst>
          </p:cNvPr>
          <p:cNvSpPr/>
          <p:nvPr userDrawn="1"/>
        </p:nvSpPr>
        <p:spPr>
          <a:xfrm>
            <a:off x="0" y="0"/>
            <a:ext cx="8025491" cy="6858000"/>
          </a:xfrm>
          <a:custGeom>
            <a:avLst/>
            <a:gdLst>
              <a:gd name="connsiteX0" fmla="*/ 0 w 8025490"/>
              <a:gd name="connsiteY0" fmla="*/ 0 h 6858000"/>
              <a:gd name="connsiteX1" fmla="*/ 4596490 w 8025490"/>
              <a:gd name="connsiteY1" fmla="*/ 0 h 6858000"/>
              <a:gd name="connsiteX2" fmla="*/ 8025490 w 8025490"/>
              <a:gd name="connsiteY2" fmla="*/ 3429000 h 6858000"/>
              <a:gd name="connsiteX3" fmla="*/ 4596490 w 8025490"/>
              <a:gd name="connsiteY3" fmla="*/ 6858000 h 6858000"/>
              <a:gd name="connsiteX4" fmla="*/ 0 w 802549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25490" h="6858000">
                <a:moveTo>
                  <a:pt x="0" y="0"/>
                </a:moveTo>
                <a:lnTo>
                  <a:pt x="4596490" y="0"/>
                </a:lnTo>
                <a:cubicBezTo>
                  <a:pt x="6490274" y="0"/>
                  <a:pt x="8025490" y="1535216"/>
                  <a:pt x="8025490" y="3429000"/>
                </a:cubicBezTo>
                <a:cubicBezTo>
                  <a:pt x="8025490" y="5322784"/>
                  <a:pt x="6490274" y="6858000"/>
                  <a:pt x="4596490" y="6858000"/>
                </a:cubicBez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1167495" y="1059400"/>
            <a:ext cx="6245912" cy="2387600"/>
          </a:xfrm>
        </p:spPr>
        <p:txBody>
          <a:bodyPr anchor="b">
            <a:noAutofit/>
          </a:bodyPr>
          <a:lstStyle>
            <a:lvl1pPr algn="l">
              <a:defRPr sz="4500" b="1">
                <a:solidFill>
                  <a:schemeClr val="bg1"/>
                </a:solidFill>
                <a:latin typeface="+mj-lt"/>
              </a:defRPr>
            </a:lvl1pPr>
          </a:lstStyle>
          <a:p>
            <a:r>
              <a:rPr lang="en-US"/>
              <a:t>Click to edit Master title style</a:t>
            </a:r>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1167495" y="3539077"/>
            <a:ext cx="6245912" cy="1406101"/>
          </a:xfrm>
        </p:spPr>
        <p:txBody>
          <a:bodyPr>
            <a:noAutofit/>
          </a:bodyPr>
          <a:lstStyle>
            <a:lvl1pPr marL="0" indent="0" algn="l">
              <a:buNone/>
              <a:defRPr sz="2400">
                <a:solidFill>
                  <a:schemeClr val="bg1"/>
                </a:solidFill>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grpSp>
        <p:nvGrpSpPr>
          <p:cNvPr id="6" name="Group 5">
            <a:extLst>
              <a:ext uri="{FF2B5EF4-FFF2-40B4-BE49-F238E27FC236}">
                <a16:creationId xmlns:a16="http://schemas.microsoft.com/office/drawing/2014/main" id="{89843C7E-5704-7A46-8974-F3BFA42E7310}"/>
              </a:ext>
            </a:extLst>
          </p:cNvPr>
          <p:cNvGrpSpPr/>
          <p:nvPr userDrawn="1"/>
        </p:nvGrpSpPr>
        <p:grpSpPr>
          <a:xfrm rot="16200000">
            <a:off x="8286530" y="2207195"/>
            <a:ext cx="3032351" cy="2443611"/>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sp>
        <p:nvSpPr>
          <p:cNvPr id="17" name="Freeform 16">
            <a:extLst>
              <a:ext uri="{FF2B5EF4-FFF2-40B4-BE49-F238E27FC236}">
                <a16:creationId xmlns:a16="http://schemas.microsoft.com/office/drawing/2014/main" id="{0B179973-08D2-EF40-B516-35E75E906394}"/>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8" name="Freeform 17">
            <a:extLst>
              <a:ext uri="{FF2B5EF4-FFF2-40B4-BE49-F238E27FC236}">
                <a16:creationId xmlns:a16="http://schemas.microsoft.com/office/drawing/2014/main" id="{6C811FF3-E48A-194D-8022-65F8C3A17449}"/>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Tree>
    <p:extLst>
      <p:ext uri="{BB962C8B-B14F-4D97-AF65-F5344CB8AC3E}">
        <p14:creationId xmlns:p14="http://schemas.microsoft.com/office/powerpoint/2010/main" val="13099237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397A603-9F58-4668-BE71-248724430663}" type="datetime1">
              <a:rPr lang="en-US" smtClean="0"/>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C10A0C-BB77-FD4A-8FA4-D4334D01E3A4}" type="slidenum">
              <a:rPr lang="en-US" smtClean="0"/>
              <a:t>‹#›</a:t>
            </a:fld>
            <a:endParaRPr lang="en-US"/>
          </a:p>
        </p:txBody>
      </p:sp>
    </p:spTree>
    <p:extLst>
      <p:ext uri="{BB962C8B-B14F-4D97-AF65-F5344CB8AC3E}">
        <p14:creationId xmlns:p14="http://schemas.microsoft.com/office/powerpoint/2010/main" val="1884220448"/>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 preserve="1">
  <p:cSld name="Grap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4" y="381000"/>
            <a:ext cx="9779183" cy="1325563"/>
          </a:xfrm>
        </p:spPr>
        <p:txBody>
          <a:bodyPr anchor="b">
            <a:noAutofit/>
          </a:bodyPr>
          <a:lstStyle>
            <a:lvl1pPr>
              <a:defRPr sz="3600" b="1">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4" y="2087563"/>
            <a:ext cx="9779183" cy="3366815"/>
          </a:xfrm>
        </p:spPr>
        <p:txBody>
          <a:bodyPr>
            <a:noAutofit/>
          </a:bodyPr>
          <a:lstStyle>
            <a:lvl1pPr marL="0" indent="0">
              <a:buNone/>
              <a:defRPr>
                <a:latin typeface="+mn-lt"/>
              </a:defRPr>
            </a:lvl1pPr>
            <a:lvl2pPr marL="342900" indent="0">
              <a:buNone/>
              <a:defRPr>
                <a:latin typeface="+mn-lt"/>
              </a:defRPr>
            </a:lvl2pPr>
            <a:lvl3pPr marL="685800" indent="0">
              <a:buNone/>
              <a:defRPr>
                <a:latin typeface="+mn-lt"/>
              </a:defRPr>
            </a:lvl3pPr>
            <a:lvl4pPr marL="1028700" indent="0">
              <a:buNone/>
              <a:defRPr>
                <a:latin typeface="+mn-lt"/>
              </a:defRPr>
            </a:lvl4pPr>
            <a:lvl5pPr marL="1371600" indent="0">
              <a:buNone/>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5" name="Freeform 4">
            <a:extLst>
              <a:ext uri="{FF2B5EF4-FFF2-40B4-BE49-F238E27FC236}">
                <a16:creationId xmlns:a16="http://schemas.microsoft.com/office/drawing/2014/main" id="{055FD0FC-C8FF-6741-A364-A29CDC6F9495}"/>
              </a:ext>
            </a:extLst>
          </p:cNvPr>
          <p:cNvSpPr/>
          <p:nvPr userDrawn="1"/>
        </p:nvSpPr>
        <p:spPr>
          <a:xfrm rot="5400000" flipH="1">
            <a:off x="1"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7" y="6356352"/>
            <a:ext cx="1657723" cy="365125"/>
          </a:xfrm>
          <a:prstGeom prst="rect">
            <a:avLst/>
          </a:prstGeom>
        </p:spPr>
        <p:txBody>
          <a:bodyPr vert="horz" lIns="91440" tIns="45720" rIns="91440" bIns="45720" rtlCol="0" anchor="ctr">
            <a:noAutofit/>
          </a:bodyPr>
          <a:lstStyle>
            <a:lvl1pPr algn="r">
              <a:defRPr sz="900">
                <a:solidFill>
                  <a:schemeClr val="accent3"/>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1267957453"/>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 preserve="1">
  <p:cSld name="Chart 2">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BA2A58C-57B7-834C-8F5C-3299322411B1}"/>
              </a:ext>
            </a:extLst>
          </p:cNvPr>
          <p:cNvGrpSpPr/>
          <p:nvPr userDrawn="1"/>
        </p:nvGrpSpPr>
        <p:grpSpPr>
          <a:xfrm rot="16200000">
            <a:off x="10772262" y="152643"/>
            <a:ext cx="1572380" cy="1267097"/>
            <a:chOff x="7413403" y="4976359"/>
            <a:chExt cx="2334986" cy="1881641"/>
          </a:xfrm>
        </p:grpSpPr>
        <p:sp>
          <p:nvSpPr>
            <p:cNvPr id="13" name="Freeform 12">
              <a:extLst>
                <a:ext uri="{FF2B5EF4-FFF2-40B4-BE49-F238E27FC236}">
                  <a16:creationId xmlns:a16="http://schemas.microsoft.com/office/drawing/2014/main" id="{801D8067-144A-FE48-AF1E-529B662DCAD3}"/>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4" name="Freeform 13">
              <a:extLst>
                <a:ext uri="{FF2B5EF4-FFF2-40B4-BE49-F238E27FC236}">
                  <a16:creationId xmlns:a16="http://schemas.microsoft.com/office/drawing/2014/main" id="{2ECA7D87-C78C-C140-AA28-C0FB20209045}"/>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4" y="381000"/>
            <a:ext cx="9779183" cy="1325563"/>
          </a:xfrm>
        </p:spPr>
        <p:txBody>
          <a:bodyPr anchor="b">
            <a:noAutofit/>
          </a:bodyPr>
          <a:lstStyle>
            <a:lvl1pPr>
              <a:defRPr sz="3600" b="1">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4" y="2087565"/>
            <a:ext cx="9779183" cy="3366813"/>
          </a:xfrm>
        </p:spPr>
        <p:txBody>
          <a:bodyPr>
            <a:noAutofit/>
          </a:bodyPr>
          <a:lstStyle>
            <a:lvl1pPr marL="0" indent="0">
              <a:buNone/>
              <a:defRPr>
                <a:latin typeface="+mn-lt"/>
              </a:defRPr>
            </a:lvl1pPr>
            <a:lvl2pPr marL="342900" indent="0">
              <a:buNone/>
              <a:defRPr>
                <a:latin typeface="+mn-lt"/>
              </a:defRPr>
            </a:lvl2pPr>
            <a:lvl3pPr marL="685800" indent="0">
              <a:buNone/>
              <a:defRPr>
                <a:latin typeface="+mn-lt"/>
              </a:defRPr>
            </a:lvl3pPr>
            <a:lvl4pPr marL="1028700" indent="0">
              <a:buNone/>
              <a:defRPr>
                <a:latin typeface="+mn-lt"/>
              </a:defRPr>
            </a:lvl4pPr>
            <a:lvl5pPr marL="1371600" indent="0">
              <a:buNone/>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7" y="6356352"/>
            <a:ext cx="1657723" cy="365125"/>
          </a:xfrm>
          <a:prstGeom prst="rect">
            <a:avLst/>
          </a:prstGeom>
        </p:spPr>
        <p:txBody>
          <a:bodyPr vert="horz" lIns="91440" tIns="45720" rIns="91440" bIns="45720" rtlCol="0" anchor="ctr">
            <a:noAutofit/>
          </a:bodyPr>
          <a:lstStyle>
            <a:lvl1pPr algn="r">
              <a:defRPr sz="900">
                <a:solidFill>
                  <a:schemeClr val="accent3"/>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649374358"/>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5ED18-7A07-47F1-8056-CD86B076AFE2}"/>
              </a:ext>
            </a:extLst>
          </p:cNvPr>
          <p:cNvSpPr>
            <a:spLocks noGrp="1"/>
          </p:cNvSpPr>
          <p:nvPr>
            <p:ph type="title"/>
          </p:nvPr>
        </p:nvSpPr>
        <p:spPr>
          <a:xfrm>
            <a:off x="1798722" y="1684338"/>
            <a:ext cx="8594559" cy="2810460"/>
          </a:xfrm>
        </p:spPr>
        <p:txBody>
          <a:bodyPr>
            <a:noAutofit/>
          </a:bodyPr>
          <a:lstStyle>
            <a:lvl1pPr algn="ctr">
              <a:lnSpc>
                <a:spcPct val="100000"/>
              </a:lnSpc>
              <a:defRPr sz="3450">
                <a:solidFill>
                  <a:schemeClr val="bg1"/>
                </a:solidFill>
                <a:latin typeface="+mj-lt"/>
              </a:defRPr>
            </a:lvl1pPr>
          </a:lstStyle>
          <a:p>
            <a:r>
              <a:rPr lang="en-US"/>
              <a:t>Click to edit Master title style</a:t>
            </a:r>
          </a:p>
        </p:txBody>
      </p:sp>
      <p:sp>
        <p:nvSpPr>
          <p:cNvPr id="8" name="Text Placeholder 7">
            <a:extLst>
              <a:ext uri="{FF2B5EF4-FFF2-40B4-BE49-F238E27FC236}">
                <a16:creationId xmlns:a16="http://schemas.microsoft.com/office/drawing/2014/main" id="{4C91C146-F9A8-9A4C-9508-8590923B8D9A}"/>
              </a:ext>
            </a:extLst>
          </p:cNvPr>
          <p:cNvSpPr>
            <a:spLocks noGrp="1"/>
          </p:cNvSpPr>
          <p:nvPr>
            <p:ph type="body" sz="quarter" idx="13" hasCustomPrompt="1"/>
          </p:nvPr>
        </p:nvSpPr>
        <p:spPr>
          <a:xfrm>
            <a:off x="381001" y="519407"/>
            <a:ext cx="1364297" cy="1094521"/>
          </a:xfrm>
        </p:spPr>
        <p:txBody>
          <a:bodyPr>
            <a:noAutofit/>
          </a:bodyPr>
          <a:lstStyle>
            <a:lvl1pPr marL="0" indent="0" algn="ctr">
              <a:buNone/>
              <a:defRPr sz="17925" b="1">
                <a:solidFill>
                  <a:schemeClr val="accent1">
                    <a:lumMod val="75000"/>
                  </a:schemeClr>
                </a:solidFill>
                <a:latin typeface="Tenorite" pitchFamily="2" charset="0"/>
              </a:defRPr>
            </a:lvl1pPr>
            <a:lvl2pPr marL="342900" indent="0">
              <a:buNone/>
              <a:defRPr b="1">
                <a:solidFill>
                  <a:schemeClr val="bg1"/>
                </a:solidFill>
                <a:latin typeface="Tenorite" pitchFamily="2" charset="0"/>
              </a:defRPr>
            </a:lvl2pPr>
            <a:lvl3pPr marL="685800" indent="0">
              <a:buNone/>
              <a:defRPr b="1">
                <a:solidFill>
                  <a:schemeClr val="bg1"/>
                </a:solidFill>
                <a:latin typeface="Tenorite" pitchFamily="2" charset="0"/>
              </a:defRPr>
            </a:lvl3pPr>
            <a:lvl4pPr marL="1028700" indent="0">
              <a:buNone/>
              <a:defRPr b="1">
                <a:solidFill>
                  <a:schemeClr val="bg1"/>
                </a:solidFill>
                <a:latin typeface="Tenorite" pitchFamily="2" charset="0"/>
              </a:defRPr>
            </a:lvl4pPr>
            <a:lvl5pPr marL="1371600" indent="0">
              <a:buNone/>
              <a:defRPr b="1">
                <a:solidFill>
                  <a:schemeClr val="bg1"/>
                </a:solidFill>
                <a:latin typeface="Tenorite" pitchFamily="2" charset="0"/>
              </a:defRPr>
            </a:lvl5pPr>
          </a:lstStyle>
          <a:p>
            <a:pPr lvl="0"/>
            <a:r>
              <a:rPr lang="en-US"/>
              <a:t>“</a:t>
            </a:r>
          </a:p>
        </p:txBody>
      </p:sp>
      <p:sp>
        <p:nvSpPr>
          <p:cNvPr id="10" name="Text Placeholder 9">
            <a:extLst>
              <a:ext uri="{FF2B5EF4-FFF2-40B4-BE49-F238E27FC236}">
                <a16:creationId xmlns:a16="http://schemas.microsoft.com/office/drawing/2014/main" id="{322D6C2B-78AC-DD47-9289-067C968B06C1}"/>
              </a:ext>
            </a:extLst>
          </p:cNvPr>
          <p:cNvSpPr>
            <a:spLocks noGrp="1"/>
          </p:cNvSpPr>
          <p:nvPr>
            <p:ph type="body" sz="quarter" idx="14"/>
          </p:nvPr>
        </p:nvSpPr>
        <p:spPr>
          <a:xfrm>
            <a:off x="6881814" y="4494213"/>
            <a:ext cx="3511551" cy="679450"/>
          </a:xfrm>
        </p:spPr>
        <p:txBody>
          <a:bodyPr>
            <a:noAutofit/>
          </a:bodyPr>
          <a:lstStyle>
            <a:lvl1pPr marL="0" indent="0" algn="r">
              <a:buNone/>
              <a:defRPr sz="1500">
                <a:solidFill>
                  <a:schemeClr val="bg1"/>
                </a:solidFill>
                <a:latin typeface="+mn-lt"/>
              </a:defRPr>
            </a:lvl1pPr>
            <a:lvl2pPr marL="342900" indent="0" algn="r">
              <a:buNone/>
              <a:defRPr sz="1350">
                <a:solidFill>
                  <a:schemeClr val="bg1"/>
                </a:solidFill>
                <a:latin typeface="Tenorite" pitchFamily="2" charset="0"/>
              </a:defRPr>
            </a:lvl2pPr>
            <a:lvl3pPr marL="685800" indent="0" algn="r">
              <a:buNone/>
              <a:defRPr sz="1200">
                <a:solidFill>
                  <a:schemeClr val="bg1"/>
                </a:solidFill>
                <a:latin typeface="Tenorite" pitchFamily="2" charset="0"/>
              </a:defRPr>
            </a:lvl3pPr>
            <a:lvl4pPr marL="1028700" indent="0" algn="r">
              <a:buNone/>
              <a:defRPr sz="1050">
                <a:solidFill>
                  <a:schemeClr val="bg1"/>
                </a:solidFill>
                <a:latin typeface="Tenorite" pitchFamily="2" charset="0"/>
              </a:defRPr>
            </a:lvl4pPr>
            <a:lvl5pPr marL="1371600" indent="0" algn="r">
              <a:buNone/>
              <a:defRPr sz="1050">
                <a:solidFill>
                  <a:schemeClr val="bg1"/>
                </a:solidFill>
                <a:latin typeface="Tenorite" pitchFamily="2" charset="0"/>
              </a:defRPr>
            </a:lvl5pPr>
          </a:lstStyle>
          <a:p>
            <a:pPr lvl="0"/>
            <a:r>
              <a:rPr lang="en-US"/>
              <a:t>Click to edit Master text styles</a:t>
            </a:r>
          </a:p>
        </p:txBody>
      </p:sp>
      <p:sp>
        <p:nvSpPr>
          <p:cNvPr id="9" name="Text Placeholder 7">
            <a:extLst>
              <a:ext uri="{FF2B5EF4-FFF2-40B4-BE49-F238E27FC236}">
                <a16:creationId xmlns:a16="http://schemas.microsoft.com/office/drawing/2014/main" id="{612193CD-03AD-D74D-A5CD-747A9B53F49A}"/>
              </a:ext>
            </a:extLst>
          </p:cNvPr>
          <p:cNvSpPr>
            <a:spLocks noGrp="1"/>
          </p:cNvSpPr>
          <p:nvPr>
            <p:ph type="body" sz="quarter" idx="15" hasCustomPrompt="1"/>
          </p:nvPr>
        </p:nvSpPr>
        <p:spPr>
          <a:xfrm>
            <a:off x="10609105" y="3399694"/>
            <a:ext cx="1364297" cy="1094521"/>
          </a:xfrm>
        </p:spPr>
        <p:txBody>
          <a:bodyPr>
            <a:noAutofit/>
          </a:bodyPr>
          <a:lstStyle>
            <a:lvl1pPr marL="0" indent="0" algn="ctr">
              <a:buNone/>
              <a:defRPr sz="17925" b="1">
                <a:solidFill>
                  <a:schemeClr val="accent1">
                    <a:lumMod val="75000"/>
                  </a:schemeClr>
                </a:solidFill>
                <a:latin typeface="Tenorite" pitchFamily="2" charset="0"/>
              </a:defRPr>
            </a:lvl1pPr>
            <a:lvl2pPr marL="342900" indent="0">
              <a:buNone/>
              <a:defRPr b="1">
                <a:solidFill>
                  <a:schemeClr val="bg1"/>
                </a:solidFill>
                <a:latin typeface="Tenorite" pitchFamily="2" charset="0"/>
              </a:defRPr>
            </a:lvl2pPr>
            <a:lvl3pPr marL="685800" indent="0">
              <a:buNone/>
              <a:defRPr b="1">
                <a:solidFill>
                  <a:schemeClr val="bg1"/>
                </a:solidFill>
                <a:latin typeface="Tenorite" pitchFamily="2" charset="0"/>
              </a:defRPr>
            </a:lvl3pPr>
            <a:lvl4pPr marL="1028700" indent="0">
              <a:buNone/>
              <a:defRPr b="1">
                <a:solidFill>
                  <a:schemeClr val="bg1"/>
                </a:solidFill>
                <a:latin typeface="Tenorite" pitchFamily="2" charset="0"/>
              </a:defRPr>
            </a:lvl4pPr>
            <a:lvl5pPr marL="1371600" indent="0">
              <a:buNone/>
              <a:defRPr b="1">
                <a:solidFill>
                  <a:schemeClr val="bg1"/>
                </a:solidFill>
                <a:latin typeface="Tenorite" pitchFamily="2" charset="0"/>
              </a:defRPr>
            </a:lvl5pPr>
          </a:lstStyle>
          <a:p>
            <a:pPr lvl="0"/>
            <a:r>
              <a:rPr lang="en-US"/>
              <a:t>”</a:t>
            </a:r>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a:noAutofit/>
          </a:bodyPr>
          <a:lstStyle>
            <a:lvl1pPr>
              <a:defRPr>
                <a:solidFill>
                  <a:schemeClr val="accent2"/>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2806992369"/>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28C225EC-F6EF-1144-834A-F0B91974AA41}"/>
              </a:ext>
            </a:extLst>
          </p:cNvPr>
          <p:cNvSpPr/>
          <p:nvPr userDrawn="1"/>
        </p:nvSpPr>
        <p:spPr>
          <a:xfrm>
            <a:off x="1" y="-1664"/>
            <a:ext cx="9857012" cy="68596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1" name="Title 1">
            <a:extLst>
              <a:ext uri="{FF2B5EF4-FFF2-40B4-BE49-F238E27FC236}">
                <a16:creationId xmlns:a16="http://schemas.microsoft.com/office/drawing/2014/main" id="{1E40CEAF-B1BB-174E-A798-3BA60D9C0458}"/>
              </a:ext>
            </a:extLst>
          </p:cNvPr>
          <p:cNvSpPr>
            <a:spLocks noGrp="1"/>
          </p:cNvSpPr>
          <p:nvPr>
            <p:ph type="title"/>
          </p:nvPr>
        </p:nvSpPr>
        <p:spPr>
          <a:xfrm>
            <a:off x="750429" y="381000"/>
            <a:ext cx="8401624" cy="1325563"/>
          </a:xfrm>
        </p:spPr>
        <p:txBody>
          <a:bodyPr lIns="0" anchor="b">
            <a:noAutofit/>
          </a:bodyPr>
          <a:lstStyle>
            <a:lvl1pPr>
              <a:defRPr sz="3600" b="1">
                <a:latin typeface="+mj-lt"/>
              </a:defRPr>
            </a:lvl1pPr>
          </a:lstStyle>
          <a:p>
            <a:r>
              <a:rPr lang="en-US"/>
              <a:t>Click to edit Master title style</a:t>
            </a:r>
          </a:p>
        </p:txBody>
      </p:sp>
      <p:sp>
        <p:nvSpPr>
          <p:cNvPr id="6" name="Picture Placeholder 23">
            <a:extLst>
              <a:ext uri="{FF2B5EF4-FFF2-40B4-BE49-F238E27FC236}">
                <a16:creationId xmlns:a16="http://schemas.microsoft.com/office/drawing/2014/main" id="{5E48B363-63E8-4F17-842B-53AD935A6529}"/>
              </a:ext>
            </a:extLst>
          </p:cNvPr>
          <p:cNvSpPr>
            <a:spLocks noGrp="1"/>
          </p:cNvSpPr>
          <p:nvPr>
            <p:ph type="pic" sz="quarter" idx="13"/>
          </p:nvPr>
        </p:nvSpPr>
        <p:spPr>
          <a:xfrm>
            <a:off x="750430" y="2227758"/>
            <a:ext cx="1200375" cy="1201242"/>
          </a:xfrm>
        </p:spPr>
        <p:txBody>
          <a:bodyPr>
            <a:noAutofit/>
          </a:bodyPr>
          <a:lstStyle>
            <a:lvl1pPr marL="0" indent="0">
              <a:buNone/>
              <a:defRPr sz="1050">
                <a:solidFill>
                  <a:schemeClr val="tx1"/>
                </a:solidFill>
                <a:latin typeface="+mn-lt"/>
              </a:defRPr>
            </a:lvl1pPr>
          </a:lstStyle>
          <a:p>
            <a:r>
              <a:rPr lang="en-US"/>
              <a:t>Click icon to add picture</a:t>
            </a:r>
          </a:p>
        </p:txBody>
      </p:sp>
      <p:sp>
        <p:nvSpPr>
          <p:cNvPr id="10" name="Text Placeholder 28">
            <a:extLst>
              <a:ext uri="{FF2B5EF4-FFF2-40B4-BE49-F238E27FC236}">
                <a16:creationId xmlns:a16="http://schemas.microsoft.com/office/drawing/2014/main" id="{CC3A7E03-4F06-4380-90A1-845651EEA3C0}"/>
              </a:ext>
            </a:extLst>
          </p:cNvPr>
          <p:cNvSpPr>
            <a:spLocks noGrp="1"/>
          </p:cNvSpPr>
          <p:nvPr>
            <p:ph type="body" sz="quarter" idx="17" hasCustomPrompt="1"/>
          </p:nvPr>
        </p:nvSpPr>
        <p:spPr>
          <a:xfrm>
            <a:off x="2123352" y="2426400"/>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11" name="Text Placeholder 28">
            <a:extLst>
              <a:ext uri="{FF2B5EF4-FFF2-40B4-BE49-F238E27FC236}">
                <a16:creationId xmlns:a16="http://schemas.microsoft.com/office/drawing/2014/main" id="{31AF5791-727B-438A-A7EF-5D132167C89B}"/>
              </a:ext>
            </a:extLst>
          </p:cNvPr>
          <p:cNvSpPr>
            <a:spLocks noGrp="1"/>
          </p:cNvSpPr>
          <p:nvPr>
            <p:ph type="body" sz="quarter" idx="18" hasCustomPrompt="1"/>
          </p:nvPr>
        </p:nvSpPr>
        <p:spPr>
          <a:xfrm>
            <a:off x="2123351" y="2811646"/>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7" name="Picture Placeholder 23">
            <a:extLst>
              <a:ext uri="{FF2B5EF4-FFF2-40B4-BE49-F238E27FC236}">
                <a16:creationId xmlns:a16="http://schemas.microsoft.com/office/drawing/2014/main" id="{9ABA5222-6FD6-405B-8AC8-18022C36590F}"/>
              </a:ext>
            </a:extLst>
          </p:cNvPr>
          <p:cNvSpPr>
            <a:spLocks noGrp="1"/>
          </p:cNvSpPr>
          <p:nvPr>
            <p:ph type="pic" sz="quarter" idx="14"/>
          </p:nvPr>
        </p:nvSpPr>
        <p:spPr>
          <a:xfrm>
            <a:off x="5495814" y="2227758"/>
            <a:ext cx="1200375" cy="1201242"/>
          </a:xfrm>
        </p:spPr>
        <p:txBody>
          <a:bodyPr>
            <a:noAutofit/>
          </a:bodyPr>
          <a:lstStyle>
            <a:lvl1pPr marL="0" indent="0">
              <a:buNone/>
              <a:defRPr sz="1050">
                <a:solidFill>
                  <a:schemeClr val="tx1"/>
                </a:solidFill>
                <a:latin typeface="+mn-lt"/>
              </a:defRPr>
            </a:lvl1pPr>
          </a:lstStyle>
          <a:p>
            <a:r>
              <a:rPr lang="en-US"/>
              <a:t>Click icon to add picture</a:t>
            </a:r>
          </a:p>
        </p:txBody>
      </p:sp>
      <p:sp>
        <p:nvSpPr>
          <p:cNvPr id="12" name="Text Placeholder 28">
            <a:extLst>
              <a:ext uri="{FF2B5EF4-FFF2-40B4-BE49-F238E27FC236}">
                <a16:creationId xmlns:a16="http://schemas.microsoft.com/office/drawing/2014/main" id="{A1A33FCF-D2EB-478E-8679-428657895F76}"/>
              </a:ext>
            </a:extLst>
          </p:cNvPr>
          <p:cNvSpPr>
            <a:spLocks noGrp="1"/>
          </p:cNvSpPr>
          <p:nvPr>
            <p:ph type="body" sz="quarter" idx="19" hasCustomPrompt="1"/>
          </p:nvPr>
        </p:nvSpPr>
        <p:spPr>
          <a:xfrm>
            <a:off x="6870818" y="2422565"/>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13" name="Text Placeholder 28">
            <a:extLst>
              <a:ext uri="{FF2B5EF4-FFF2-40B4-BE49-F238E27FC236}">
                <a16:creationId xmlns:a16="http://schemas.microsoft.com/office/drawing/2014/main" id="{55274EF8-F641-41B2-89C1-FD94AFA48684}"/>
              </a:ext>
            </a:extLst>
          </p:cNvPr>
          <p:cNvSpPr>
            <a:spLocks noGrp="1"/>
          </p:cNvSpPr>
          <p:nvPr>
            <p:ph type="body" sz="quarter" idx="20" hasCustomPrompt="1"/>
          </p:nvPr>
        </p:nvSpPr>
        <p:spPr>
          <a:xfrm>
            <a:off x="6870816" y="2807811"/>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8" name="Picture Placeholder 23">
            <a:extLst>
              <a:ext uri="{FF2B5EF4-FFF2-40B4-BE49-F238E27FC236}">
                <a16:creationId xmlns:a16="http://schemas.microsoft.com/office/drawing/2014/main" id="{124DE785-775F-4AE4-94B3-FA728188EBA5}"/>
              </a:ext>
            </a:extLst>
          </p:cNvPr>
          <p:cNvSpPr>
            <a:spLocks noGrp="1"/>
          </p:cNvSpPr>
          <p:nvPr>
            <p:ph type="pic" sz="quarter" idx="15"/>
          </p:nvPr>
        </p:nvSpPr>
        <p:spPr>
          <a:xfrm>
            <a:off x="750430" y="4254273"/>
            <a:ext cx="1200375" cy="1201242"/>
          </a:xfrm>
        </p:spPr>
        <p:txBody>
          <a:bodyPr>
            <a:noAutofit/>
          </a:bodyPr>
          <a:lstStyle>
            <a:lvl1pPr marL="0" indent="0">
              <a:buNone/>
              <a:defRPr sz="1050">
                <a:solidFill>
                  <a:schemeClr val="tx1"/>
                </a:solidFill>
                <a:latin typeface="+mn-lt"/>
              </a:defRPr>
            </a:lvl1pPr>
          </a:lstStyle>
          <a:p>
            <a:r>
              <a:rPr lang="en-US"/>
              <a:t>Click icon to add picture</a:t>
            </a:r>
          </a:p>
        </p:txBody>
      </p:sp>
      <p:sp>
        <p:nvSpPr>
          <p:cNvPr id="14" name="Text Placeholder 28">
            <a:extLst>
              <a:ext uri="{FF2B5EF4-FFF2-40B4-BE49-F238E27FC236}">
                <a16:creationId xmlns:a16="http://schemas.microsoft.com/office/drawing/2014/main" id="{5A429D4E-B795-4E55-852E-9E161F9EBD36}"/>
              </a:ext>
            </a:extLst>
          </p:cNvPr>
          <p:cNvSpPr>
            <a:spLocks noGrp="1"/>
          </p:cNvSpPr>
          <p:nvPr>
            <p:ph type="body" sz="quarter" idx="21" hasCustomPrompt="1"/>
          </p:nvPr>
        </p:nvSpPr>
        <p:spPr>
          <a:xfrm>
            <a:off x="2123352" y="4498793"/>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15" name="Text Placeholder 28">
            <a:extLst>
              <a:ext uri="{FF2B5EF4-FFF2-40B4-BE49-F238E27FC236}">
                <a16:creationId xmlns:a16="http://schemas.microsoft.com/office/drawing/2014/main" id="{41D297CB-52EE-4DE4-AEAC-CD4AAF2BF17B}"/>
              </a:ext>
            </a:extLst>
          </p:cNvPr>
          <p:cNvSpPr>
            <a:spLocks noGrp="1"/>
          </p:cNvSpPr>
          <p:nvPr>
            <p:ph type="body" sz="quarter" idx="22" hasCustomPrompt="1"/>
          </p:nvPr>
        </p:nvSpPr>
        <p:spPr>
          <a:xfrm>
            <a:off x="2123351" y="4884039"/>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9" name="Picture Placeholder 23">
            <a:extLst>
              <a:ext uri="{FF2B5EF4-FFF2-40B4-BE49-F238E27FC236}">
                <a16:creationId xmlns:a16="http://schemas.microsoft.com/office/drawing/2014/main" id="{F5694B35-7776-4DB9-9EB7-3AF076EC357D}"/>
              </a:ext>
            </a:extLst>
          </p:cNvPr>
          <p:cNvSpPr>
            <a:spLocks noGrp="1"/>
          </p:cNvSpPr>
          <p:nvPr>
            <p:ph type="pic" sz="quarter" idx="16"/>
          </p:nvPr>
        </p:nvSpPr>
        <p:spPr>
          <a:xfrm>
            <a:off x="5495814" y="4254273"/>
            <a:ext cx="1200375" cy="1201242"/>
          </a:xfrm>
        </p:spPr>
        <p:txBody>
          <a:bodyPr>
            <a:noAutofit/>
          </a:bodyPr>
          <a:lstStyle>
            <a:lvl1pPr marL="0" indent="0">
              <a:buNone/>
              <a:defRPr sz="1050">
                <a:solidFill>
                  <a:schemeClr val="tx1"/>
                </a:solidFill>
                <a:latin typeface="+mn-lt"/>
              </a:defRPr>
            </a:lvl1pPr>
          </a:lstStyle>
          <a:p>
            <a:r>
              <a:rPr lang="en-US"/>
              <a:t>Click icon to add picture</a:t>
            </a:r>
          </a:p>
        </p:txBody>
      </p:sp>
      <p:sp>
        <p:nvSpPr>
          <p:cNvPr id="16" name="Text Placeholder 28">
            <a:extLst>
              <a:ext uri="{FF2B5EF4-FFF2-40B4-BE49-F238E27FC236}">
                <a16:creationId xmlns:a16="http://schemas.microsoft.com/office/drawing/2014/main" id="{AD7B736B-3A10-499F-8F23-4437982C8231}"/>
              </a:ext>
            </a:extLst>
          </p:cNvPr>
          <p:cNvSpPr>
            <a:spLocks noGrp="1"/>
          </p:cNvSpPr>
          <p:nvPr>
            <p:ph type="body" sz="quarter" idx="23" hasCustomPrompt="1"/>
          </p:nvPr>
        </p:nvSpPr>
        <p:spPr>
          <a:xfrm>
            <a:off x="6870818" y="4498793"/>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17" name="Text Placeholder 28">
            <a:extLst>
              <a:ext uri="{FF2B5EF4-FFF2-40B4-BE49-F238E27FC236}">
                <a16:creationId xmlns:a16="http://schemas.microsoft.com/office/drawing/2014/main" id="{07165540-290D-4A38-87DE-F52B05BD6A1A}"/>
              </a:ext>
            </a:extLst>
          </p:cNvPr>
          <p:cNvSpPr>
            <a:spLocks noGrp="1"/>
          </p:cNvSpPr>
          <p:nvPr>
            <p:ph type="body" sz="quarter" idx="24" hasCustomPrompt="1"/>
          </p:nvPr>
        </p:nvSpPr>
        <p:spPr>
          <a:xfrm>
            <a:off x="6870816" y="4884039"/>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a:xfrm>
            <a:off x="8332335" y="6356352"/>
            <a:ext cx="1167495" cy="365125"/>
          </a:xfrm>
        </p:spPr>
        <p:txBody>
          <a:bodyPr>
            <a:noAutofit/>
          </a:bodyPr>
          <a:lstStyle>
            <a:lvl1pPr>
              <a:defRPr>
                <a:solidFill>
                  <a:schemeClr val="accent3"/>
                </a:solidFill>
                <a:latin typeface="+mn-lt"/>
              </a:defRPr>
            </a:lvl1pPr>
          </a:lstStyle>
          <a:p>
            <a:fld id="{294A09A9-5501-47C1-A89A-A340965A2BE2}" type="slidenum">
              <a:rPr lang="en-US" smtClean="0"/>
              <a:pPr/>
              <a:t>‹#›</a:t>
            </a:fld>
            <a:endParaRPr lang="en-US"/>
          </a:p>
        </p:txBody>
      </p:sp>
      <p:sp>
        <p:nvSpPr>
          <p:cNvPr id="19" name="Freeform 18">
            <a:extLst>
              <a:ext uri="{FF2B5EF4-FFF2-40B4-BE49-F238E27FC236}">
                <a16:creationId xmlns:a16="http://schemas.microsoft.com/office/drawing/2014/main" id="{AAB3BC7E-B34F-EF47-B125-1574C5484E22}"/>
              </a:ext>
            </a:extLst>
          </p:cNvPr>
          <p:cNvSpPr/>
          <p:nvPr userDrawn="1"/>
        </p:nvSpPr>
        <p:spPr>
          <a:xfrm rot="16200000" flipV="1">
            <a:off x="9499941" y="355410"/>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1" name="Freeform 20">
            <a:extLst>
              <a:ext uri="{FF2B5EF4-FFF2-40B4-BE49-F238E27FC236}">
                <a16:creationId xmlns:a16="http://schemas.microsoft.com/office/drawing/2014/main" id="{7CBC82D0-4F72-C649-8B7F-D4B087957B6C}"/>
              </a:ext>
            </a:extLst>
          </p:cNvPr>
          <p:cNvSpPr/>
          <p:nvPr userDrawn="1"/>
        </p:nvSpPr>
        <p:spPr>
          <a:xfrm flipH="1">
            <a:off x="10866437" y="1879979"/>
            <a:ext cx="1325563" cy="1325563"/>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5" name="Freeform 24">
            <a:extLst>
              <a:ext uri="{FF2B5EF4-FFF2-40B4-BE49-F238E27FC236}">
                <a16:creationId xmlns:a16="http://schemas.microsoft.com/office/drawing/2014/main" id="{9383F23A-D872-2A4C-B386-A9D269BE694D}"/>
              </a:ext>
            </a:extLst>
          </p:cNvPr>
          <p:cNvSpPr/>
          <p:nvPr userDrawn="1"/>
        </p:nvSpPr>
        <p:spPr>
          <a:xfrm>
            <a:off x="11024507" y="-1664"/>
            <a:ext cx="1167495" cy="1881641"/>
          </a:xfrm>
          <a:custGeom>
            <a:avLst/>
            <a:gdLst>
              <a:gd name="connsiteX0" fmla="*/ 1167473 w 1167494"/>
              <a:gd name="connsiteY0" fmla="*/ 0 h 1881641"/>
              <a:gd name="connsiteX1" fmla="*/ 1167493 w 1167494"/>
              <a:gd name="connsiteY1" fmla="*/ 0 h 1881641"/>
              <a:gd name="connsiteX2" fmla="*/ 1167493 w 1167494"/>
              <a:gd name="connsiteY2" fmla="*/ 714148 h 1881641"/>
              <a:gd name="connsiteX3" fmla="*/ 1166666 w 1167494"/>
              <a:gd name="connsiteY3" fmla="*/ 730534 h 1881641"/>
              <a:gd name="connsiteX4" fmla="*/ 1167494 w 1167494"/>
              <a:gd name="connsiteY4" fmla="*/ 730534 h 1881641"/>
              <a:gd name="connsiteX5" fmla="*/ 1167494 w 1167494"/>
              <a:gd name="connsiteY5" fmla="*/ 1378059 h 1881641"/>
              <a:gd name="connsiteX6" fmla="*/ 1167493 w 1167494"/>
              <a:gd name="connsiteY6" fmla="*/ 1378059 h 1881641"/>
              <a:gd name="connsiteX7" fmla="*/ 1167493 w 1167494"/>
              <a:gd name="connsiteY7" fmla="*/ 1881641 h 1881641"/>
              <a:gd name="connsiteX8" fmla="*/ 0 w 1167494"/>
              <a:gd name="connsiteY8" fmla="*/ 1881641 h 1881641"/>
              <a:gd name="connsiteX9" fmla="*/ 0 w 1167494"/>
              <a:gd name="connsiteY9" fmla="*/ 1234116 h 1881641"/>
              <a:gd name="connsiteX10" fmla="*/ 0 w 1167494"/>
              <a:gd name="connsiteY10" fmla="*/ 1167492 h 1881641"/>
              <a:gd name="connsiteX11" fmla="*/ 1048124 w 1167494"/>
              <a:gd name="connsiteY11" fmla="*/ 6027 h 188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94" h="1881641">
                <a:moveTo>
                  <a:pt x="1167473" y="0"/>
                </a:moveTo>
                <a:lnTo>
                  <a:pt x="1167493" y="0"/>
                </a:lnTo>
                <a:lnTo>
                  <a:pt x="1167493" y="714148"/>
                </a:lnTo>
                <a:lnTo>
                  <a:pt x="1166666" y="730534"/>
                </a:lnTo>
                <a:lnTo>
                  <a:pt x="1167494" y="730534"/>
                </a:lnTo>
                <a:lnTo>
                  <a:pt x="1167494" y="1378059"/>
                </a:lnTo>
                <a:lnTo>
                  <a:pt x="1167493" y="1378059"/>
                </a:lnTo>
                <a:lnTo>
                  <a:pt x="1167493" y="1881641"/>
                </a:lnTo>
                <a:lnTo>
                  <a:pt x="0" y="1881641"/>
                </a:lnTo>
                <a:lnTo>
                  <a:pt x="0" y="1234116"/>
                </a:lnTo>
                <a:lnTo>
                  <a:pt x="0" y="1167492"/>
                </a:lnTo>
                <a:cubicBezTo>
                  <a:pt x="0" y="563002"/>
                  <a:pt x="459408" y="65814"/>
                  <a:pt x="1048124" y="602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6" name="Oval 25">
            <a:extLst>
              <a:ext uri="{FF2B5EF4-FFF2-40B4-BE49-F238E27FC236}">
                <a16:creationId xmlns:a16="http://schemas.microsoft.com/office/drawing/2014/main" id="{9221FFDB-AAE2-5943-97A1-82D66AE05DB4}"/>
              </a:ext>
            </a:extLst>
          </p:cNvPr>
          <p:cNvSpPr/>
          <p:nvPr userDrawn="1"/>
        </p:nvSpPr>
        <p:spPr>
          <a:xfrm>
            <a:off x="10334091" y="2737752"/>
            <a:ext cx="1380831" cy="138083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350"/>
          </a:p>
        </p:txBody>
      </p:sp>
      <p:sp>
        <p:nvSpPr>
          <p:cNvPr id="27" name="Freeform 26">
            <a:extLst>
              <a:ext uri="{FF2B5EF4-FFF2-40B4-BE49-F238E27FC236}">
                <a16:creationId xmlns:a16="http://schemas.microsoft.com/office/drawing/2014/main" id="{2E58EEF7-63CA-A845-BAC4-9D3BE05918B5}"/>
              </a:ext>
            </a:extLst>
          </p:cNvPr>
          <p:cNvSpPr/>
          <p:nvPr userDrawn="1"/>
        </p:nvSpPr>
        <p:spPr>
          <a:xfrm rot="16200000" flipH="1">
            <a:off x="10667433"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8" name="Freeform 27">
            <a:extLst>
              <a:ext uri="{FF2B5EF4-FFF2-40B4-BE49-F238E27FC236}">
                <a16:creationId xmlns:a16="http://schemas.microsoft.com/office/drawing/2014/main" id="{757A4624-D8ED-2E4B-AF8C-00DFA6A72D5F}"/>
              </a:ext>
            </a:extLst>
          </p:cNvPr>
          <p:cNvSpPr/>
          <p:nvPr userDrawn="1"/>
        </p:nvSpPr>
        <p:spPr>
          <a:xfrm flipV="1">
            <a:off x="9857013" y="3651507"/>
            <a:ext cx="1325563" cy="1325563"/>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9" name="Freeform 28">
            <a:extLst>
              <a:ext uri="{FF2B5EF4-FFF2-40B4-BE49-F238E27FC236}">
                <a16:creationId xmlns:a16="http://schemas.microsoft.com/office/drawing/2014/main" id="{DF312EF8-91BE-5946-BE31-8CFE107A2FEA}"/>
              </a:ext>
            </a:extLst>
          </p:cNvPr>
          <p:cNvSpPr/>
          <p:nvPr userDrawn="1"/>
        </p:nvSpPr>
        <p:spPr>
          <a:xfrm flipH="1" flipV="1">
            <a:off x="9857014" y="4976361"/>
            <a:ext cx="1167495" cy="1881641"/>
          </a:xfrm>
          <a:custGeom>
            <a:avLst/>
            <a:gdLst>
              <a:gd name="connsiteX0" fmla="*/ 1167473 w 1167494"/>
              <a:gd name="connsiteY0" fmla="*/ 0 h 1881641"/>
              <a:gd name="connsiteX1" fmla="*/ 1167493 w 1167494"/>
              <a:gd name="connsiteY1" fmla="*/ 0 h 1881641"/>
              <a:gd name="connsiteX2" fmla="*/ 1167493 w 1167494"/>
              <a:gd name="connsiteY2" fmla="*/ 714148 h 1881641"/>
              <a:gd name="connsiteX3" fmla="*/ 1166666 w 1167494"/>
              <a:gd name="connsiteY3" fmla="*/ 730534 h 1881641"/>
              <a:gd name="connsiteX4" fmla="*/ 1167494 w 1167494"/>
              <a:gd name="connsiteY4" fmla="*/ 730534 h 1881641"/>
              <a:gd name="connsiteX5" fmla="*/ 1167494 w 1167494"/>
              <a:gd name="connsiteY5" fmla="*/ 1378059 h 1881641"/>
              <a:gd name="connsiteX6" fmla="*/ 1167493 w 1167494"/>
              <a:gd name="connsiteY6" fmla="*/ 1378059 h 1881641"/>
              <a:gd name="connsiteX7" fmla="*/ 1167493 w 1167494"/>
              <a:gd name="connsiteY7" fmla="*/ 1881641 h 1881641"/>
              <a:gd name="connsiteX8" fmla="*/ 0 w 1167494"/>
              <a:gd name="connsiteY8" fmla="*/ 1881641 h 1881641"/>
              <a:gd name="connsiteX9" fmla="*/ 0 w 1167494"/>
              <a:gd name="connsiteY9" fmla="*/ 1234116 h 1881641"/>
              <a:gd name="connsiteX10" fmla="*/ 0 w 1167494"/>
              <a:gd name="connsiteY10" fmla="*/ 1167492 h 1881641"/>
              <a:gd name="connsiteX11" fmla="*/ 1048124 w 1167494"/>
              <a:gd name="connsiteY11" fmla="*/ 6027 h 188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94" h="1881641">
                <a:moveTo>
                  <a:pt x="1167473" y="0"/>
                </a:moveTo>
                <a:lnTo>
                  <a:pt x="1167493" y="0"/>
                </a:lnTo>
                <a:lnTo>
                  <a:pt x="1167493" y="714148"/>
                </a:lnTo>
                <a:lnTo>
                  <a:pt x="1166666" y="730534"/>
                </a:lnTo>
                <a:lnTo>
                  <a:pt x="1167494" y="730534"/>
                </a:lnTo>
                <a:lnTo>
                  <a:pt x="1167494" y="1378059"/>
                </a:lnTo>
                <a:lnTo>
                  <a:pt x="1167493" y="1378059"/>
                </a:lnTo>
                <a:lnTo>
                  <a:pt x="1167493" y="1881641"/>
                </a:lnTo>
                <a:lnTo>
                  <a:pt x="0" y="1881641"/>
                </a:lnTo>
                <a:lnTo>
                  <a:pt x="0" y="1234116"/>
                </a:lnTo>
                <a:lnTo>
                  <a:pt x="0" y="1167492"/>
                </a:lnTo>
                <a:cubicBezTo>
                  <a:pt x="0" y="563002"/>
                  <a:pt x="459408" y="65814"/>
                  <a:pt x="1048124" y="602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Tree>
    <p:extLst>
      <p:ext uri="{BB962C8B-B14F-4D97-AF65-F5344CB8AC3E}">
        <p14:creationId xmlns:p14="http://schemas.microsoft.com/office/powerpoint/2010/main" val="771924777"/>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Whole team">
    <p:spTree>
      <p:nvGrpSpPr>
        <p:cNvPr id="1" name=""/>
        <p:cNvGrpSpPr/>
        <p:nvPr/>
      </p:nvGrpSpPr>
      <p:grpSpPr>
        <a:xfrm>
          <a:off x="0" y="0"/>
          <a:ext cx="0" cy="0"/>
          <a:chOff x="0" y="0"/>
          <a:chExt cx="0" cy="0"/>
        </a:xfrm>
      </p:grpSpPr>
      <p:sp>
        <p:nvSpPr>
          <p:cNvPr id="54" name="Title 1">
            <a:extLst>
              <a:ext uri="{FF2B5EF4-FFF2-40B4-BE49-F238E27FC236}">
                <a16:creationId xmlns:a16="http://schemas.microsoft.com/office/drawing/2014/main" id="{6825B690-1AD7-4243-AC42-D2CF19B7B02C}"/>
              </a:ext>
            </a:extLst>
          </p:cNvPr>
          <p:cNvSpPr>
            <a:spLocks noGrp="1"/>
          </p:cNvSpPr>
          <p:nvPr>
            <p:ph type="title"/>
          </p:nvPr>
        </p:nvSpPr>
        <p:spPr>
          <a:xfrm>
            <a:off x="750430" y="381000"/>
            <a:ext cx="10678143" cy="1325563"/>
          </a:xfrm>
        </p:spPr>
        <p:txBody>
          <a:bodyPr lIns="0" anchor="b">
            <a:noAutofit/>
          </a:bodyPr>
          <a:lstStyle>
            <a:lvl1pPr>
              <a:defRPr sz="3600" b="1">
                <a:latin typeface="+mj-lt"/>
              </a:defRPr>
            </a:lvl1pPr>
          </a:lstStyle>
          <a:p>
            <a:r>
              <a:rPr lang="en-US"/>
              <a:t>Click to edit Master title style</a:t>
            </a:r>
          </a:p>
        </p:txBody>
      </p:sp>
      <p:sp>
        <p:nvSpPr>
          <p:cNvPr id="6" name="Picture Placeholder 23">
            <a:extLst>
              <a:ext uri="{FF2B5EF4-FFF2-40B4-BE49-F238E27FC236}">
                <a16:creationId xmlns:a16="http://schemas.microsoft.com/office/drawing/2014/main" id="{5E48B363-63E8-4F17-842B-53AD935A6529}"/>
              </a:ext>
            </a:extLst>
          </p:cNvPr>
          <p:cNvSpPr>
            <a:spLocks noGrp="1"/>
          </p:cNvSpPr>
          <p:nvPr>
            <p:ph type="pic" sz="quarter" idx="13"/>
          </p:nvPr>
        </p:nvSpPr>
        <p:spPr>
          <a:xfrm>
            <a:off x="750429" y="2068736"/>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31" name="Text Placeholder 28">
            <a:extLst>
              <a:ext uri="{FF2B5EF4-FFF2-40B4-BE49-F238E27FC236}">
                <a16:creationId xmlns:a16="http://schemas.microsoft.com/office/drawing/2014/main" id="{1825005B-0520-EC49-9A5C-554CB700387B}"/>
              </a:ext>
            </a:extLst>
          </p:cNvPr>
          <p:cNvSpPr>
            <a:spLocks noGrp="1"/>
          </p:cNvSpPr>
          <p:nvPr>
            <p:ph type="body" sz="quarter" idx="17" hasCustomPrompt="1"/>
          </p:nvPr>
        </p:nvSpPr>
        <p:spPr>
          <a:xfrm>
            <a:off x="750431" y="2994545"/>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32" name="Text Placeholder 28">
            <a:extLst>
              <a:ext uri="{FF2B5EF4-FFF2-40B4-BE49-F238E27FC236}">
                <a16:creationId xmlns:a16="http://schemas.microsoft.com/office/drawing/2014/main" id="{B6697B92-AF89-2C46-BC1E-6CB47E8EA421}"/>
              </a:ext>
            </a:extLst>
          </p:cNvPr>
          <p:cNvSpPr>
            <a:spLocks noGrp="1"/>
          </p:cNvSpPr>
          <p:nvPr>
            <p:ph type="body" sz="quarter" idx="18" hasCustomPrompt="1"/>
          </p:nvPr>
        </p:nvSpPr>
        <p:spPr>
          <a:xfrm>
            <a:off x="750430" y="3379791"/>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33" name="Picture Placeholder 23">
            <a:extLst>
              <a:ext uri="{FF2B5EF4-FFF2-40B4-BE49-F238E27FC236}">
                <a16:creationId xmlns:a16="http://schemas.microsoft.com/office/drawing/2014/main" id="{FA9FEBB0-45F1-DF45-89C4-B343F8B20BA0}"/>
              </a:ext>
            </a:extLst>
          </p:cNvPr>
          <p:cNvSpPr>
            <a:spLocks noGrp="1"/>
          </p:cNvSpPr>
          <p:nvPr>
            <p:ph type="pic" sz="quarter" idx="28"/>
          </p:nvPr>
        </p:nvSpPr>
        <p:spPr>
          <a:xfrm>
            <a:off x="3549397" y="2068736"/>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34" name="Text Placeholder 28">
            <a:extLst>
              <a:ext uri="{FF2B5EF4-FFF2-40B4-BE49-F238E27FC236}">
                <a16:creationId xmlns:a16="http://schemas.microsoft.com/office/drawing/2014/main" id="{EF331731-A7FC-C245-A9C1-0B1A2E994DB6}"/>
              </a:ext>
            </a:extLst>
          </p:cNvPr>
          <p:cNvSpPr>
            <a:spLocks noGrp="1"/>
          </p:cNvSpPr>
          <p:nvPr>
            <p:ph type="body" sz="quarter" idx="29" hasCustomPrompt="1"/>
          </p:nvPr>
        </p:nvSpPr>
        <p:spPr>
          <a:xfrm>
            <a:off x="3549399" y="2994545"/>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35" name="Text Placeholder 28">
            <a:extLst>
              <a:ext uri="{FF2B5EF4-FFF2-40B4-BE49-F238E27FC236}">
                <a16:creationId xmlns:a16="http://schemas.microsoft.com/office/drawing/2014/main" id="{313B974E-E762-EE48-B2DF-C8F10DF73444}"/>
              </a:ext>
            </a:extLst>
          </p:cNvPr>
          <p:cNvSpPr>
            <a:spLocks noGrp="1"/>
          </p:cNvSpPr>
          <p:nvPr>
            <p:ph type="body" sz="quarter" idx="30" hasCustomPrompt="1"/>
          </p:nvPr>
        </p:nvSpPr>
        <p:spPr>
          <a:xfrm>
            <a:off x="3549398" y="3379791"/>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36" name="Picture Placeholder 23">
            <a:extLst>
              <a:ext uri="{FF2B5EF4-FFF2-40B4-BE49-F238E27FC236}">
                <a16:creationId xmlns:a16="http://schemas.microsoft.com/office/drawing/2014/main" id="{8BA62E8C-79E6-D245-B706-FFB1E051B2D6}"/>
              </a:ext>
            </a:extLst>
          </p:cNvPr>
          <p:cNvSpPr>
            <a:spLocks noGrp="1"/>
          </p:cNvSpPr>
          <p:nvPr>
            <p:ph type="pic" sz="quarter" idx="31"/>
          </p:nvPr>
        </p:nvSpPr>
        <p:spPr>
          <a:xfrm>
            <a:off x="6348368" y="2068736"/>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37" name="Text Placeholder 28">
            <a:extLst>
              <a:ext uri="{FF2B5EF4-FFF2-40B4-BE49-F238E27FC236}">
                <a16:creationId xmlns:a16="http://schemas.microsoft.com/office/drawing/2014/main" id="{4199EE50-5386-0446-8ADA-23C1B0D6EA4F}"/>
              </a:ext>
            </a:extLst>
          </p:cNvPr>
          <p:cNvSpPr>
            <a:spLocks noGrp="1"/>
          </p:cNvSpPr>
          <p:nvPr>
            <p:ph type="body" sz="quarter" idx="32" hasCustomPrompt="1"/>
          </p:nvPr>
        </p:nvSpPr>
        <p:spPr>
          <a:xfrm>
            <a:off x="6348368" y="2994545"/>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38" name="Text Placeholder 28">
            <a:extLst>
              <a:ext uri="{FF2B5EF4-FFF2-40B4-BE49-F238E27FC236}">
                <a16:creationId xmlns:a16="http://schemas.microsoft.com/office/drawing/2014/main" id="{478AB5CA-B5A5-934D-BF51-1485953A703D}"/>
              </a:ext>
            </a:extLst>
          </p:cNvPr>
          <p:cNvSpPr>
            <a:spLocks noGrp="1"/>
          </p:cNvSpPr>
          <p:nvPr>
            <p:ph type="body" sz="quarter" idx="33" hasCustomPrompt="1"/>
          </p:nvPr>
        </p:nvSpPr>
        <p:spPr>
          <a:xfrm>
            <a:off x="6348368" y="3379791"/>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39" name="Picture Placeholder 23">
            <a:extLst>
              <a:ext uri="{FF2B5EF4-FFF2-40B4-BE49-F238E27FC236}">
                <a16:creationId xmlns:a16="http://schemas.microsoft.com/office/drawing/2014/main" id="{3D78BE06-1FC7-3C43-BD15-F4137B564B58}"/>
              </a:ext>
            </a:extLst>
          </p:cNvPr>
          <p:cNvSpPr>
            <a:spLocks noGrp="1"/>
          </p:cNvSpPr>
          <p:nvPr>
            <p:ph type="pic" sz="quarter" idx="34"/>
          </p:nvPr>
        </p:nvSpPr>
        <p:spPr>
          <a:xfrm>
            <a:off x="9147336" y="2068736"/>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40" name="Text Placeholder 28">
            <a:extLst>
              <a:ext uri="{FF2B5EF4-FFF2-40B4-BE49-F238E27FC236}">
                <a16:creationId xmlns:a16="http://schemas.microsoft.com/office/drawing/2014/main" id="{14F01FCC-4797-0343-8739-20331C751C18}"/>
              </a:ext>
            </a:extLst>
          </p:cNvPr>
          <p:cNvSpPr>
            <a:spLocks noGrp="1"/>
          </p:cNvSpPr>
          <p:nvPr>
            <p:ph type="body" sz="quarter" idx="35" hasCustomPrompt="1"/>
          </p:nvPr>
        </p:nvSpPr>
        <p:spPr>
          <a:xfrm>
            <a:off x="9147336" y="2994545"/>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41" name="Text Placeholder 28">
            <a:extLst>
              <a:ext uri="{FF2B5EF4-FFF2-40B4-BE49-F238E27FC236}">
                <a16:creationId xmlns:a16="http://schemas.microsoft.com/office/drawing/2014/main" id="{33FBE6CA-EC7A-1A4B-ADA3-6B78F2DE09C2}"/>
              </a:ext>
            </a:extLst>
          </p:cNvPr>
          <p:cNvSpPr>
            <a:spLocks noGrp="1"/>
          </p:cNvSpPr>
          <p:nvPr>
            <p:ph type="body" sz="quarter" idx="36" hasCustomPrompt="1"/>
          </p:nvPr>
        </p:nvSpPr>
        <p:spPr>
          <a:xfrm>
            <a:off x="9147336" y="3379791"/>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42" name="Picture Placeholder 23">
            <a:extLst>
              <a:ext uri="{FF2B5EF4-FFF2-40B4-BE49-F238E27FC236}">
                <a16:creationId xmlns:a16="http://schemas.microsoft.com/office/drawing/2014/main" id="{6DD7CCE4-AD48-B64F-909E-F88961FBDFC5}"/>
              </a:ext>
            </a:extLst>
          </p:cNvPr>
          <p:cNvSpPr>
            <a:spLocks noGrp="1"/>
          </p:cNvSpPr>
          <p:nvPr>
            <p:ph type="pic" sz="quarter" idx="37"/>
          </p:nvPr>
        </p:nvSpPr>
        <p:spPr>
          <a:xfrm>
            <a:off x="750429" y="4118553"/>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43" name="Text Placeholder 28">
            <a:extLst>
              <a:ext uri="{FF2B5EF4-FFF2-40B4-BE49-F238E27FC236}">
                <a16:creationId xmlns:a16="http://schemas.microsoft.com/office/drawing/2014/main" id="{C076E7E2-3D95-EA47-BF86-444615F1F141}"/>
              </a:ext>
            </a:extLst>
          </p:cNvPr>
          <p:cNvSpPr>
            <a:spLocks noGrp="1"/>
          </p:cNvSpPr>
          <p:nvPr>
            <p:ph type="body" sz="quarter" idx="38" hasCustomPrompt="1"/>
          </p:nvPr>
        </p:nvSpPr>
        <p:spPr>
          <a:xfrm>
            <a:off x="750431" y="5044362"/>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44" name="Text Placeholder 28">
            <a:extLst>
              <a:ext uri="{FF2B5EF4-FFF2-40B4-BE49-F238E27FC236}">
                <a16:creationId xmlns:a16="http://schemas.microsoft.com/office/drawing/2014/main" id="{612499D2-373C-3940-97A5-FCA8B245BE45}"/>
              </a:ext>
            </a:extLst>
          </p:cNvPr>
          <p:cNvSpPr>
            <a:spLocks noGrp="1"/>
          </p:cNvSpPr>
          <p:nvPr>
            <p:ph type="body" sz="quarter" idx="39" hasCustomPrompt="1"/>
          </p:nvPr>
        </p:nvSpPr>
        <p:spPr>
          <a:xfrm>
            <a:off x="750430" y="5429608"/>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45" name="Picture Placeholder 23">
            <a:extLst>
              <a:ext uri="{FF2B5EF4-FFF2-40B4-BE49-F238E27FC236}">
                <a16:creationId xmlns:a16="http://schemas.microsoft.com/office/drawing/2014/main" id="{24B34D6D-4F7E-3942-B8D7-9970BDE53C10}"/>
              </a:ext>
            </a:extLst>
          </p:cNvPr>
          <p:cNvSpPr>
            <a:spLocks noGrp="1"/>
          </p:cNvSpPr>
          <p:nvPr>
            <p:ph type="pic" sz="quarter" idx="40"/>
          </p:nvPr>
        </p:nvSpPr>
        <p:spPr>
          <a:xfrm>
            <a:off x="3549397" y="4118553"/>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46" name="Text Placeholder 28">
            <a:extLst>
              <a:ext uri="{FF2B5EF4-FFF2-40B4-BE49-F238E27FC236}">
                <a16:creationId xmlns:a16="http://schemas.microsoft.com/office/drawing/2014/main" id="{D34EDB1D-7E85-D242-B6AE-F6D6907D325A}"/>
              </a:ext>
            </a:extLst>
          </p:cNvPr>
          <p:cNvSpPr>
            <a:spLocks noGrp="1"/>
          </p:cNvSpPr>
          <p:nvPr>
            <p:ph type="body" sz="quarter" idx="41" hasCustomPrompt="1"/>
          </p:nvPr>
        </p:nvSpPr>
        <p:spPr>
          <a:xfrm>
            <a:off x="3549399" y="5044362"/>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47" name="Text Placeholder 28">
            <a:extLst>
              <a:ext uri="{FF2B5EF4-FFF2-40B4-BE49-F238E27FC236}">
                <a16:creationId xmlns:a16="http://schemas.microsoft.com/office/drawing/2014/main" id="{3E3BFFF0-114B-6D42-B5E0-8020AC2E26BF}"/>
              </a:ext>
            </a:extLst>
          </p:cNvPr>
          <p:cNvSpPr>
            <a:spLocks noGrp="1"/>
          </p:cNvSpPr>
          <p:nvPr>
            <p:ph type="body" sz="quarter" idx="42" hasCustomPrompt="1"/>
          </p:nvPr>
        </p:nvSpPr>
        <p:spPr>
          <a:xfrm>
            <a:off x="3549398" y="5429608"/>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48" name="Picture Placeholder 23">
            <a:extLst>
              <a:ext uri="{FF2B5EF4-FFF2-40B4-BE49-F238E27FC236}">
                <a16:creationId xmlns:a16="http://schemas.microsoft.com/office/drawing/2014/main" id="{EB4488EE-E854-724E-95AE-B9943EE249EA}"/>
              </a:ext>
            </a:extLst>
          </p:cNvPr>
          <p:cNvSpPr>
            <a:spLocks noGrp="1"/>
          </p:cNvSpPr>
          <p:nvPr>
            <p:ph type="pic" sz="quarter" idx="43"/>
          </p:nvPr>
        </p:nvSpPr>
        <p:spPr>
          <a:xfrm>
            <a:off x="6348368" y="4118553"/>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49" name="Text Placeholder 28">
            <a:extLst>
              <a:ext uri="{FF2B5EF4-FFF2-40B4-BE49-F238E27FC236}">
                <a16:creationId xmlns:a16="http://schemas.microsoft.com/office/drawing/2014/main" id="{C5551B4D-583E-D644-9069-EC096CE76F50}"/>
              </a:ext>
            </a:extLst>
          </p:cNvPr>
          <p:cNvSpPr>
            <a:spLocks noGrp="1"/>
          </p:cNvSpPr>
          <p:nvPr>
            <p:ph type="body" sz="quarter" idx="44" hasCustomPrompt="1"/>
          </p:nvPr>
        </p:nvSpPr>
        <p:spPr>
          <a:xfrm>
            <a:off x="6348368" y="5044362"/>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50" name="Text Placeholder 28">
            <a:extLst>
              <a:ext uri="{FF2B5EF4-FFF2-40B4-BE49-F238E27FC236}">
                <a16:creationId xmlns:a16="http://schemas.microsoft.com/office/drawing/2014/main" id="{E30C4783-1643-2243-BB4F-E99E04D9216B}"/>
              </a:ext>
            </a:extLst>
          </p:cNvPr>
          <p:cNvSpPr>
            <a:spLocks noGrp="1"/>
          </p:cNvSpPr>
          <p:nvPr>
            <p:ph type="body" sz="quarter" idx="45" hasCustomPrompt="1"/>
          </p:nvPr>
        </p:nvSpPr>
        <p:spPr>
          <a:xfrm>
            <a:off x="6348368" y="5429608"/>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51" name="Picture Placeholder 23">
            <a:extLst>
              <a:ext uri="{FF2B5EF4-FFF2-40B4-BE49-F238E27FC236}">
                <a16:creationId xmlns:a16="http://schemas.microsoft.com/office/drawing/2014/main" id="{7BBADCE0-02E8-3249-8CBA-17D3783DFE70}"/>
              </a:ext>
            </a:extLst>
          </p:cNvPr>
          <p:cNvSpPr>
            <a:spLocks noGrp="1"/>
          </p:cNvSpPr>
          <p:nvPr>
            <p:ph type="pic" sz="quarter" idx="46"/>
          </p:nvPr>
        </p:nvSpPr>
        <p:spPr>
          <a:xfrm>
            <a:off x="9147336" y="4118553"/>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52" name="Text Placeholder 28">
            <a:extLst>
              <a:ext uri="{FF2B5EF4-FFF2-40B4-BE49-F238E27FC236}">
                <a16:creationId xmlns:a16="http://schemas.microsoft.com/office/drawing/2014/main" id="{8D294C40-97E4-FF4F-8A02-10FC7D0EE8B0}"/>
              </a:ext>
            </a:extLst>
          </p:cNvPr>
          <p:cNvSpPr>
            <a:spLocks noGrp="1"/>
          </p:cNvSpPr>
          <p:nvPr>
            <p:ph type="body" sz="quarter" idx="47" hasCustomPrompt="1"/>
          </p:nvPr>
        </p:nvSpPr>
        <p:spPr>
          <a:xfrm>
            <a:off x="9147336" y="5044362"/>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53" name="Text Placeholder 28">
            <a:extLst>
              <a:ext uri="{FF2B5EF4-FFF2-40B4-BE49-F238E27FC236}">
                <a16:creationId xmlns:a16="http://schemas.microsoft.com/office/drawing/2014/main" id="{8B38241F-01B5-574C-A827-67C6352C463C}"/>
              </a:ext>
            </a:extLst>
          </p:cNvPr>
          <p:cNvSpPr>
            <a:spLocks noGrp="1"/>
          </p:cNvSpPr>
          <p:nvPr>
            <p:ph type="body" sz="quarter" idx="48" hasCustomPrompt="1"/>
          </p:nvPr>
        </p:nvSpPr>
        <p:spPr>
          <a:xfrm>
            <a:off x="9147336" y="5429608"/>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23" name="Slide Number Placeholder 22">
            <a:extLst>
              <a:ext uri="{FF2B5EF4-FFF2-40B4-BE49-F238E27FC236}">
                <a16:creationId xmlns:a16="http://schemas.microsoft.com/office/drawing/2014/main" id="{CE9F02AC-6DFB-0C47-BC8E-4B0594007F33}"/>
              </a:ext>
            </a:extLst>
          </p:cNvPr>
          <p:cNvSpPr>
            <a:spLocks noGrp="1"/>
          </p:cNvSpPr>
          <p:nvPr>
            <p:ph type="sldNum" sz="quarter" idx="27"/>
          </p:nvPr>
        </p:nvSpPr>
        <p:spPr/>
        <p:txBody>
          <a:bodyPr>
            <a:noAutofit/>
          </a:bodyPr>
          <a:lstStyle>
            <a:lvl1pPr>
              <a:defRPr>
                <a:solidFill>
                  <a:schemeClr val="accent3"/>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3104787520"/>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meline">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5" name="Freeform 4">
            <a:extLst>
              <a:ext uri="{FF2B5EF4-FFF2-40B4-BE49-F238E27FC236}">
                <a16:creationId xmlns:a16="http://schemas.microsoft.com/office/drawing/2014/main" id="{055FD0FC-C8FF-6741-A364-A29CDC6F9495}"/>
              </a:ext>
            </a:extLst>
          </p:cNvPr>
          <p:cNvSpPr/>
          <p:nvPr userDrawn="1"/>
        </p:nvSpPr>
        <p:spPr>
          <a:xfrm rot="5400000" flipH="1">
            <a:off x="1"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4" y="381000"/>
            <a:ext cx="9779183" cy="1325563"/>
          </a:xfrm>
        </p:spPr>
        <p:txBody>
          <a:bodyPr anchor="b">
            <a:noAutofit/>
          </a:bodyPr>
          <a:lstStyle>
            <a:lvl1pPr>
              <a:defRPr sz="3600" b="1">
                <a:solidFill>
                  <a:schemeClr val="bg1"/>
                </a:solidFill>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4" y="2087563"/>
            <a:ext cx="9779183" cy="3366815"/>
          </a:xfrm>
        </p:spPr>
        <p:txBody>
          <a:bodyPr>
            <a:noAutofit/>
          </a:bodyPr>
          <a:lstStyle>
            <a:lvl1pPr marL="0" indent="0">
              <a:buNone/>
              <a:defRPr>
                <a:solidFill>
                  <a:schemeClr val="bg1"/>
                </a:solidFill>
                <a:latin typeface="+mn-lt"/>
              </a:defRPr>
            </a:lvl1pPr>
            <a:lvl2pPr marL="342900" indent="0">
              <a:buNone/>
              <a:defRPr>
                <a:solidFill>
                  <a:schemeClr val="bg1"/>
                </a:solidFill>
                <a:latin typeface="+mn-lt"/>
              </a:defRPr>
            </a:lvl2pPr>
            <a:lvl3pPr marL="685800" indent="0">
              <a:buNone/>
              <a:defRPr>
                <a:solidFill>
                  <a:schemeClr val="bg1"/>
                </a:solidFill>
                <a:latin typeface="+mn-lt"/>
              </a:defRPr>
            </a:lvl3pPr>
            <a:lvl4pPr marL="1028700" indent="0">
              <a:buNone/>
              <a:defRPr>
                <a:solidFill>
                  <a:schemeClr val="bg1"/>
                </a:solidFill>
                <a:latin typeface="+mn-lt"/>
              </a:defRPr>
            </a:lvl4pPr>
            <a:lvl5pPr marL="1371600" indent="0">
              <a:buNone/>
              <a:defRPr>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7" y="6356352"/>
            <a:ext cx="1657723" cy="365125"/>
          </a:xfrm>
          <a:prstGeom prst="rect">
            <a:avLst/>
          </a:prstGeom>
        </p:spPr>
        <p:txBody>
          <a:bodyPr vert="horz" lIns="91440" tIns="45720" rIns="91440" bIns="45720" rtlCol="0" anchor="ctr">
            <a:noAutofit/>
          </a:bodyPr>
          <a:lstStyle>
            <a:lvl1pPr algn="r">
              <a:defRPr sz="900">
                <a:solidFill>
                  <a:schemeClr val="accent2"/>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2748507427"/>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reserve="1">
  <p:cSld name="2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4" y="381000"/>
            <a:ext cx="9779183" cy="1325563"/>
          </a:xfrm>
        </p:spPr>
        <p:txBody>
          <a:bodyPr anchor="b">
            <a:noAutofit/>
          </a:bodyPr>
          <a:lstStyle>
            <a:lvl1pPr>
              <a:defRPr sz="3600" b="1">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3" y="2528205"/>
            <a:ext cx="4663440" cy="2828613"/>
          </a:xfrm>
        </p:spPr>
        <p:txBody>
          <a:bodyPr>
            <a:noAutofit/>
          </a:bodyPr>
          <a:lstStyle>
            <a:lvl1pPr marL="0" indent="0">
              <a:buNone/>
              <a:defRPr sz="1500">
                <a:latin typeface="+mn-lt"/>
              </a:defRPr>
            </a:lvl1pPr>
            <a:lvl2pPr marL="342900" indent="0">
              <a:buNone/>
              <a:defRPr sz="1350">
                <a:latin typeface="+mn-lt"/>
              </a:defRPr>
            </a:lvl2pPr>
            <a:lvl3pPr marL="685800" indent="0">
              <a:buNone/>
              <a:defRPr sz="1200">
                <a:latin typeface="+mn-lt"/>
              </a:defRPr>
            </a:lvl3pPr>
            <a:lvl4pPr marL="1028700" indent="0">
              <a:buNone/>
              <a:defRPr sz="1050">
                <a:latin typeface="+mn-lt"/>
              </a:defRPr>
            </a:lvl4pPr>
            <a:lvl5pPr marL="1371600" indent="0">
              <a:buNone/>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5" name="Freeform 4">
            <a:extLst>
              <a:ext uri="{FF2B5EF4-FFF2-40B4-BE49-F238E27FC236}">
                <a16:creationId xmlns:a16="http://schemas.microsoft.com/office/drawing/2014/main" id="{055FD0FC-C8FF-6741-A364-A29CDC6F9495}"/>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6" name="Freeform 5">
            <a:extLst>
              <a:ext uri="{FF2B5EF4-FFF2-40B4-BE49-F238E27FC236}">
                <a16:creationId xmlns:a16="http://schemas.microsoft.com/office/drawing/2014/main" id="{D11C9832-A021-954E-A34F-2988D1189AE9}"/>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nvGrpSpPr>
          <p:cNvPr id="9" name="Group 8">
            <a:extLst>
              <a:ext uri="{FF2B5EF4-FFF2-40B4-BE49-F238E27FC236}">
                <a16:creationId xmlns:a16="http://schemas.microsoft.com/office/drawing/2014/main" id="{9861BC34-DFBF-2D4F-B463-FCFBC08391FF}"/>
              </a:ext>
            </a:extLst>
          </p:cNvPr>
          <p:cNvGrpSpPr/>
          <p:nvPr userDrawn="1"/>
        </p:nvGrpSpPr>
        <p:grpSpPr>
          <a:xfrm>
            <a:off x="8082093" y="5590905"/>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gr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7" y="6356352"/>
            <a:ext cx="1657723" cy="365125"/>
          </a:xfrm>
          <a:prstGeom prst="rect">
            <a:avLst/>
          </a:prstGeom>
        </p:spPr>
        <p:txBody>
          <a:bodyPr vert="horz" lIns="91440" tIns="45720" rIns="91440" bIns="45720" rtlCol="0" anchor="ctr">
            <a:noAutofit/>
          </a:bodyPr>
          <a:lstStyle>
            <a:lvl1pPr algn="r">
              <a:defRPr sz="900">
                <a:solidFill>
                  <a:schemeClr val="accent2"/>
                </a:solidFill>
                <a:latin typeface="+mn-lt"/>
              </a:defRPr>
            </a:lvl1pPr>
          </a:lstStyle>
          <a:p>
            <a:fld id="{294A09A9-5501-47C1-A89A-A340965A2BE2}" type="slidenum">
              <a:rPr lang="en-US" smtClean="0"/>
              <a:pPr/>
              <a:t>‹#›</a:t>
            </a:fld>
            <a:endParaRPr lang="en-US"/>
          </a:p>
        </p:txBody>
      </p:sp>
      <p:sp>
        <p:nvSpPr>
          <p:cNvPr id="13" name="Content Placeholder 2">
            <a:extLst>
              <a:ext uri="{FF2B5EF4-FFF2-40B4-BE49-F238E27FC236}">
                <a16:creationId xmlns:a16="http://schemas.microsoft.com/office/drawing/2014/main" id="{94CA559C-3355-DE44-ACF9-BDB6083C4225}"/>
              </a:ext>
            </a:extLst>
          </p:cNvPr>
          <p:cNvSpPr>
            <a:spLocks noGrp="1"/>
          </p:cNvSpPr>
          <p:nvPr>
            <p:ph idx="10"/>
          </p:nvPr>
        </p:nvSpPr>
        <p:spPr>
          <a:xfrm>
            <a:off x="6283235" y="2528205"/>
            <a:ext cx="4663440" cy="2828613"/>
          </a:xfrm>
        </p:spPr>
        <p:txBody>
          <a:bodyPr>
            <a:noAutofit/>
          </a:bodyPr>
          <a:lstStyle>
            <a:lvl1pPr marL="0" indent="0">
              <a:buNone/>
              <a:defRPr sz="1500">
                <a:latin typeface="+mn-lt"/>
              </a:defRPr>
            </a:lvl1pPr>
            <a:lvl2pPr marL="342900" indent="0">
              <a:buNone/>
              <a:defRPr sz="1350">
                <a:latin typeface="+mn-lt"/>
              </a:defRPr>
            </a:lvl2pPr>
            <a:lvl3pPr marL="685800" indent="0">
              <a:buNone/>
              <a:defRPr sz="1200">
                <a:latin typeface="+mn-lt"/>
              </a:defRPr>
            </a:lvl3pPr>
            <a:lvl4pPr marL="1028700" indent="0">
              <a:buNone/>
              <a:defRPr sz="1050">
                <a:latin typeface="+mn-lt"/>
              </a:defRPr>
            </a:lvl4pPr>
            <a:lvl5pPr marL="1371600" indent="0">
              <a:buNone/>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a:extLst>
              <a:ext uri="{FF2B5EF4-FFF2-40B4-BE49-F238E27FC236}">
                <a16:creationId xmlns:a16="http://schemas.microsoft.com/office/drawing/2014/main" id="{0B33DABA-7BF5-1147-BA5E-63B92F220E51}"/>
              </a:ext>
            </a:extLst>
          </p:cNvPr>
          <p:cNvSpPr>
            <a:spLocks noGrp="1"/>
          </p:cNvSpPr>
          <p:nvPr>
            <p:ph idx="11"/>
          </p:nvPr>
        </p:nvSpPr>
        <p:spPr>
          <a:xfrm>
            <a:off x="1167493" y="2005689"/>
            <a:ext cx="4663440" cy="522514"/>
          </a:xfrm>
        </p:spPr>
        <p:txBody>
          <a:bodyPr>
            <a:noAutofit/>
          </a:bodyPr>
          <a:lstStyle>
            <a:lvl1pPr marL="0" indent="0">
              <a:buNone/>
              <a:defRPr sz="1800" b="1">
                <a:latin typeface="+mj-lt"/>
              </a:defRPr>
            </a:lvl1pPr>
            <a:lvl2pPr marL="342900" indent="0">
              <a:buNone/>
              <a:defRPr sz="1500" b="1">
                <a:latin typeface="+mj-lt"/>
              </a:defRPr>
            </a:lvl2pPr>
            <a:lvl3pPr marL="685800" indent="0">
              <a:buNone/>
              <a:defRPr sz="1350" b="1">
                <a:latin typeface="+mj-lt"/>
              </a:defRPr>
            </a:lvl3pPr>
            <a:lvl4pPr marL="1028700" indent="0">
              <a:buNone/>
              <a:defRPr sz="1200" b="1">
                <a:latin typeface="+mj-lt"/>
              </a:defRPr>
            </a:lvl4pPr>
            <a:lvl5pPr marL="1371600" indent="0">
              <a:buNone/>
              <a:defRPr sz="12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2">
            <a:extLst>
              <a:ext uri="{FF2B5EF4-FFF2-40B4-BE49-F238E27FC236}">
                <a16:creationId xmlns:a16="http://schemas.microsoft.com/office/drawing/2014/main" id="{1B05BEE9-8BC0-EC44-B913-DB6426DF2EA7}"/>
              </a:ext>
            </a:extLst>
          </p:cNvPr>
          <p:cNvSpPr>
            <a:spLocks noGrp="1"/>
          </p:cNvSpPr>
          <p:nvPr>
            <p:ph idx="12"/>
          </p:nvPr>
        </p:nvSpPr>
        <p:spPr>
          <a:xfrm>
            <a:off x="6283235" y="2005689"/>
            <a:ext cx="4663440" cy="522514"/>
          </a:xfrm>
        </p:spPr>
        <p:txBody>
          <a:bodyPr>
            <a:noAutofit/>
          </a:bodyPr>
          <a:lstStyle>
            <a:lvl1pPr marL="0" indent="0">
              <a:buNone/>
              <a:defRPr sz="1800" b="1">
                <a:latin typeface="+mj-lt"/>
              </a:defRPr>
            </a:lvl1pPr>
            <a:lvl2pPr marL="342900" indent="0">
              <a:buNone/>
              <a:defRPr sz="1500" b="1">
                <a:latin typeface="+mj-lt"/>
              </a:defRPr>
            </a:lvl2pPr>
            <a:lvl3pPr marL="685800" indent="0">
              <a:buNone/>
              <a:defRPr sz="1350" b="1">
                <a:latin typeface="+mj-lt"/>
              </a:defRPr>
            </a:lvl3pPr>
            <a:lvl4pPr marL="1028700" indent="0">
              <a:buNone/>
              <a:defRPr sz="1200" b="1">
                <a:latin typeface="+mj-lt"/>
              </a:defRPr>
            </a:lvl4pPr>
            <a:lvl5pPr marL="1371600" indent="0">
              <a:buNone/>
              <a:defRPr sz="12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88056088"/>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obj" preserve="1">
  <p:cSld name="3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4" y="381000"/>
            <a:ext cx="9779183" cy="1325563"/>
          </a:xfrm>
        </p:spPr>
        <p:txBody>
          <a:bodyPr anchor="b">
            <a:noAutofit/>
          </a:bodyPr>
          <a:lstStyle>
            <a:lvl1pPr>
              <a:defRPr sz="3600" b="1">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1" y="2526318"/>
            <a:ext cx="3218688" cy="2828613"/>
          </a:xfrm>
        </p:spPr>
        <p:txBody>
          <a:bodyPr>
            <a:noAutofit/>
          </a:bodyPr>
          <a:lstStyle>
            <a:lvl1pPr marL="0" indent="0">
              <a:buNone/>
              <a:defRPr sz="1500">
                <a:latin typeface="+mn-lt"/>
              </a:defRPr>
            </a:lvl1pPr>
            <a:lvl2pPr marL="342900" indent="0">
              <a:buNone/>
              <a:defRPr sz="1350">
                <a:latin typeface="+mn-lt"/>
              </a:defRPr>
            </a:lvl2pPr>
            <a:lvl3pPr marL="685800" indent="0">
              <a:buNone/>
              <a:defRPr sz="1200">
                <a:latin typeface="+mn-lt"/>
              </a:defRPr>
            </a:lvl3pPr>
            <a:lvl4pPr marL="1028700" indent="0">
              <a:buNone/>
              <a:defRPr sz="1050">
                <a:latin typeface="+mn-lt"/>
              </a:defRPr>
            </a:lvl4pPr>
            <a:lvl5pPr marL="1371600" indent="0">
              <a:buNone/>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reeform 3">
            <a:extLst>
              <a:ext uri="{FF2B5EF4-FFF2-40B4-BE49-F238E27FC236}">
                <a16:creationId xmlns:a16="http://schemas.microsoft.com/office/drawing/2014/main" id="{6A7F6A3F-E1DD-A246-9A6D-5F9B18BA2588}"/>
              </a:ext>
            </a:extLst>
          </p:cNvPr>
          <p:cNvSpPr/>
          <p:nvPr userDrawn="1"/>
        </p:nvSpPr>
        <p:spPr>
          <a:xfrm rot="5400000">
            <a:off x="8580896" y="0"/>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5" name="Freeform 4">
            <a:extLst>
              <a:ext uri="{FF2B5EF4-FFF2-40B4-BE49-F238E27FC236}">
                <a16:creationId xmlns:a16="http://schemas.microsoft.com/office/drawing/2014/main" id="{055FD0FC-C8FF-6741-A364-A29CDC6F9495}"/>
              </a:ext>
            </a:extLst>
          </p:cNvPr>
          <p:cNvSpPr/>
          <p:nvPr userDrawn="1"/>
        </p:nvSpPr>
        <p:spPr>
          <a:xfrm>
            <a:off x="-2364"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sp>
        <p:nvSpPr>
          <p:cNvPr id="6" name="Freeform 5">
            <a:extLst>
              <a:ext uri="{FF2B5EF4-FFF2-40B4-BE49-F238E27FC236}">
                <a16:creationId xmlns:a16="http://schemas.microsoft.com/office/drawing/2014/main" id="{D11C9832-A021-954E-A34F-2988D1189AE9}"/>
              </a:ext>
            </a:extLst>
          </p:cNvPr>
          <p:cNvSpPr/>
          <p:nvPr userDrawn="1"/>
        </p:nvSpPr>
        <p:spPr>
          <a:xfrm rot="5400000" flipH="1">
            <a:off x="11258144" y="5924144"/>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grpSp>
        <p:nvGrpSpPr>
          <p:cNvPr id="9" name="Group 8">
            <a:extLst>
              <a:ext uri="{FF2B5EF4-FFF2-40B4-BE49-F238E27FC236}">
                <a16:creationId xmlns:a16="http://schemas.microsoft.com/office/drawing/2014/main" id="{9861BC34-DFBF-2D4F-B463-FCFBC08391FF}"/>
              </a:ext>
            </a:extLst>
          </p:cNvPr>
          <p:cNvGrpSpPr/>
          <p:nvPr userDrawn="1"/>
        </p:nvGrpSpPr>
        <p:grpSpPr>
          <a:xfrm>
            <a:off x="2587418" y="5590905"/>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grpSp>
      <p:sp>
        <p:nvSpPr>
          <p:cNvPr id="13" name="Content Placeholder 2">
            <a:extLst>
              <a:ext uri="{FF2B5EF4-FFF2-40B4-BE49-F238E27FC236}">
                <a16:creationId xmlns:a16="http://schemas.microsoft.com/office/drawing/2014/main" id="{94CA559C-3355-DE44-ACF9-BDB6083C4225}"/>
              </a:ext>
            </a:extLst>
          </p:cNvPr>
          <p:cNvSpPr>
            <a:spLocks noGrp="1"/>
          </p:cNvSpPr>
          <p:nvPr>
            <p:ph idx="10"/>
          </p:nvPr>
        </p:nvSpPr>
        <p:spPr>
          <a:xfrm>
            <a:off x="4683789" y="2526318"/>
            <a:ext cx="3173279" cy="2828613"/>
          </a:xfrm>
        </p:spPr>
        <p:txBody>
          <a:bodyPr>
            <a:noAutofit/>
          </a:bodyPr>
          <a:lstStyle>
            <a:lvl1pPr marL="0" indent="0">
              <a:buNone/>
              <a:defRPr sz="1500">
                <a:latin typeface="+mn-lt"/>
              </a:defRPr>
            </a:lvl1pPr>
            <a:lvl2pPr marL="342900" indent="0">
              <a:buNone/>
              <a:defRPr sz="1350">
                <a:latin typeface="+mn-lt"/>
              </a:defRPr>
            </a:lvl2pPr>
            <a:lvl3pPr marL="685800" indent="0">
              <a:buNone/>
              <a:defRPr sz="1200">
                <a:latin typeface="+mn-lt"/>
              </a:defRPr>
            </a:lvl3pPr>
            <a:lvl4pPr marL="1028700" indent="0">
              <a:buNone/>
              <a:defRPr sz="1050">
                <a:latin typeface="+mn-lt"/>
              </a:defRPr>
            </a:lvl4pPr>
            <a:lvl5pPr marL="1371600" indent="0">
              <a:buNone/>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a:extLst>
              <a:ext uri="{FF2B5EF4-FFF2-40B4-BE49-F238E27FC236}">
                <a16:creationId xmlns:a16="http://schemas.microsoft.com/office/drawing/2014/main" id="{0B33DABA-7BF5-1147-BA5E-63B92F220E51}"/>
              </a:ext>
            </a:extLst>
          </p:cNvPr>
          <p:cNvSpPr>
            <a:spLocks noGrp="1"/>
          </p:cNvSpPr>
          <p:nvPr>
            <p:ph idx="11"/>
          </p:nvPr>
        </p:nvSpPr>
        <p:spPr>
          <a:xfrm>
            <a:off x="1167494" y="2003804"/>
            <a:ext cx="3173279" cy="522514"/>
          </a:xfrm>
        </p:spPr>
        <p:txBody>
          <a:bodyPr>
            <a:noAutofit/>
          </a:bodyPr>
          <a:lstStyle>
            <a:lvl1pPr marL="0" indent="0">
              <a:buNone/>
              <a:defRPr sz="1800" b="1">
                <a:latin typeface="+mj-lt"/>
              </a:defRPr>
            </a:lvl1pPr>
            <a:lvl2pPr marL="342900" indent="0">
              <a:buNone/>
              <a:defRPr sz="1500" b="1">
                <a:latin typeface="+mj-lt"/>
              </a:defRPr>
            </a:lvl2pPr>
            <a:lvl3pPr marL="685800" indent="0">
              <a:buNone/>
              <a:defRPr sz="1350" b="1">
                <a:latin typeface="+mj-lt"/>
              </a:defRPr>
            </a:lvl3pPr>
            <a:lvl4pPr marL="1028700" indent="0">
              <a:buNone/>
              <a:defRPr sz="1200" b="1">
                <a:latin typeface="+mj-lt"/>
              </a:defRPr>
            </a:lvl4pPr>
            <a:lvl5pPr marL="1371600" indent="0">
              <a:buNone/>
              <a:defRPr sz="12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2">
            <a:extLst>
              <a:ext uri="{FF2B5EF4-FFF2-40B4-BE49-F238E27FC236}">
                <a16:creationId xmlns:a16="http://schemas.microsoft.com/office/drawing/2014/main" id="{1B05BEE9-8BC0-EC44-B913-DB6426DF2EA7}"/>
              </a:ext>
            </a:extLst>
          </p:cNvPr>
          <p:cNvSpPr>
            <a:spLocks noGrp="1"/>
          </p:cNvSpPr>
          <p:nvPr>
            <p:ph idx="12"/>
          </p:nvPr>
        </p:nvSpPr>
        <p:spPr>
          <a:xfrm>
            <a:off x="4683789" y="2003804"/>
            <a:ext cx="3173279" cy="522514"/>
          </a:xfrm>
        </p:spPr>
        <p:txBody>
          <a:bodyPr>
            <a:noAutofit/>
          </a:bodyPr>
          <a:lstStyle>
            <a:lvl1pPr marL="0" indent="0">
              <a:buNone/>
              <a:defRPr sz="1800" b="1">
                <a:latin typeface="+mj-lt"/>
              </a:defRPr>
            </a:lvl1pPr>
            <a:lvl2pPr marL="342900" indent="0">
              <a:buNone/>
              <a:defRPr sz="1500" b="1">
                <a:latin typeface="+mj-lt"/>
              </a:defRPr>
            </a:lvl2pPr>
            <a:lvl3pPr marL="685800" indent="0">
              <a:buNone/>
              <a:defRPr sz="1350" b="1">
                <a:latin typeface="+mj-lt"/>
              </a:defRPr>
            </a:lvl3pPr>
            <a:lvl4pPr marL="1028700" indent="0">
              <a:buNone/>
              <a:defRPr sz="1200" b="1">
                <a:latin typeface="+mj-lt"/>
              </a:defRPr>
            </a:lvl4pPr>
            <a:lvl5pPr marL="1371600" indent="0">
              <a:buNone/>
              <a:defRPr sz="12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43D62993-A055-DF4F-9286-4FFE3A5C7FD7}"/>
              </a:ext>
            </a:extLst>
          </p:cNvPr>
          <p:cNvSpPr>
            <a:spLocks noGrp="1"/>
          </p:cNvSpPr>
          <p:nvPr>
            <p:ph idx="13"/>
          </p:nvPr>
        </p:nvSpPr>
        <p:spPr>
          <a:xfrm>
            <a:off x="8200083" y="2526318"/>
            <a:ext cx="3173279" cy="2828613"/>
          </a:xfrm>
        </p:spPr>
        <p:txBody>
          <a:bodyPr>
            <a:noAutofit/>
          </a:bodyPr>
          <a:lstStyle>
            <a:lvl1pPr marL="0" indent="0">
              <a:buNone/>
              <a:defRPr sz="1500">
                <a:latin typeface="+mn-lt"/>
              </a:defRPr>
            </a:lvl1pPr>
            <a:lvl2pPr marL="342900" indent="0">
              <a:buNone/>
              <a:defRPr sz="1350">
                <a:latin typeface="+mn-lt"/>
              </a:defRPr>
            </a:lvl2pPr>
            <a:lvl3pPr marL="685800" indent="0">
              <a:buNone/>
              <a:defRPr sz="1200">
                <a:latin typeface="+mn-lt"/>
              </a:defRPr>
            </a:lvl3pPr>
            <a:lvl4pPr marL="1028700" indent="0">
              <a:buNone/>
              <a:defRPr sz="1050">
                <a:latin typeface="+mn-lt"/>
              </a:defRPr>
            </a:lvl4pPr>
            <a:lvl5pPr marL="1371600" indent="0">
              <a:buNone/>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a:extLst>
              <a:ext uri="{FF2B5EF4-FFF2-40B4-BE49-F238E27FC236}">
                <a16:creationId xmlns:a16="http://schemas.microsoft.com/office/drawing/2014/main" id="{A896DA2E-4448-254C-86D1-9E16E63CC6A0}"/>
              </a:ext>
            </a:extLst>
          </p:cNvPr>
          <p:cNvSpPr>
            <a:spLocks noGrp="1"/>
          </p:cNvSpPr>
          <p:nvPr>
            <p:ph idx="14"/>
          </p:nvPr>
        </p:nvSpPr>
        <p:spPr>
          <a:xfrm>
            <a:off x="8200083" y="2003804"/>
            <a:ext cx="3173279" cy="522514"/>
          </a:xfrm>
        </p:spPr>
        <p:txBody>
          <a:bodyPr>
            <a:noAutofit/>
          </a:bodyPr>
          <a:lstStyle>
            <a:lvl1pPr marL="0" indent="0">
              <a:buNone/>
              <a:defRPr sz="1800" b="1">
                <a:latin typeface="+mj-lt"/>
              </a:defRPr>
            </a:lvl1pPr>
            <a:lvl2pPr marL="342900" indent="0">
              <a:buNone/>
              <a:defRPr sz="1500" b="1">
                <a:latin typeface="+mj-lt"/>
              </a:defRPr>
            </a:lvl2pPr>
            <a:lvl3pPr marL="685800" indent="0">
              <a:buNone/>
              <a:defRPr sz="1350" b="1">
                <a:latin typeface="+mj-lt"/>
              </a:defRPr>
            </a:lvl3pPr>
            <a:lvl4pPr marL="1028700" indent="0">
              <a:buNone/>
              <a:defRPr sz="1200" b="1">
                <a:latin typeface="+mj-lt"/>
              </a:defRPr>
            </a:lvl4pPr>
            <a:lvl5pPr marL="1371600" indent="0">
              <a:buNone/>
              <a:defRPr sz="12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7" y="6356352"/>
            <a:ext cx="1657723" cy="365125"/>
          </a:xfrm>
          <a:prstGeom prst="rect">
            <a:avLst/>
          </a:prstGeom>
        </p:spPr>
        <p:txBody>
          <a:bodyPr vert="horz" lIns="91440" tIns="45720" rIns="91440" bIns="45720" rtlCol="0" anchor="ctr">
            <a:noAutofit/>
          </a:bodyPr>
          <a:lstStyle>
            <a:lvl1pPr algn="r">
              <a:defRPr sz="900">
                <a:solidFill>
                  <a:schemeClr val="accent2"/>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2125320549"/>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itle" preserve="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1167494" y="1122363"/>
            <a:ext cx="6220279" cy="2387600"/>
          </a:xfrm>
        </p:spPr>
        <p:txBody>
          <a:bodyPr anchor="b">
            <a:noAutofit/>
          </a:bodyPr>
          <a:lstStyle>
            <a:lvl1pPr algn="l">
              <a:defRPr sz="4500" b="1">
                <a:latin typeface="+mj-lt"/>
              </a:defRPr>
            </a:lvl1pPr>
          </a:lstStyle>
          <a:p>
            <a:r>
              <a:rPr lang="en-US"/>
              <a:t>Click to edit Master title style</a:t>
            </a:r>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1167494" y="3602040"/>
            <a:ext cx="6220277" cy="2247219"/>
          </a:xfrm>
        </p:spPr>
        <p:txBody>
          <a:bodyPr>
            <a:noAutofit/>
          </a:bodyPr>
          <a:lstStyle>
            <a:lvl1pPr marL="0" indent="0" algn="l">
              <a:buNone/>
              <a:defRPr sz="2100">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Rectangle 3">
            <a:extLst>
              <a:ext uri="{FF2B5EF4-FFF2-40B4-BE49-F238E27FC236}">
                <a16:creationId xmlns:a16="http://schemas.microsoft.com/office/drawing/2014/main" id="{9AC79249-FDC0-364D-A734-AE1DE1605D28}"/>
              </a:ext>
            </a:extLst>
          </p:cNvPr>
          <p:cNvSpPr/>
          <p:nvPr userDrawn="1"/>
        </p:nvSpPr>
        <p:spPr>
          <a:xfrm>
            <a:off x="8264426" y="0"/>
            <a:ext cx="392757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6" name="Group 5">
            <a:extLst>
              <a:ext uri="{FF2B5EF4-FFF2-40B4-BE49-F238E27FC236}">
                <a16:creationId xmlns:a16="http://schemas.microsoft.com/office/drawing/2014/main" id="{F15FBB50-09C8-B64E-AE57-67C5E70810CB}"/>
              </a:ext>
            </a:extLst>
          </p:cNvPr>
          <p:cNvGrpSpPr/>
          <p:nvPr userDrawn="1"/>
        </p:nvGrpSpPr>
        <p:grpSpPr>
          <a:xfrm>
            <a:off x="8264428" y="3685939"/>
            <a:ext cx="3927573" cy="3178856"/>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sp>
        <p:nvSpPr>
          <p:cNvPr id="22" name="Freeform 21">
            <a:extLst>
              <a:ext uri="{FF2B5EF4-FFF2-40B4-BE49-F238E27FC236}">
                <a16:creationId xmlns:a16="http://schemas.microsoft.com/office/drawing/2014/main" id="{BC68F289-2744-2F48-893A-3F17911625C8}"/>
              </a:ext>
            </a:extLst>
          </p:cNvPr>
          <p:cNvSpPr/>
          <p:nvPr userDrawn="1"/>
        </p:nvSpPr>
        <p:spPr>
          <a:xfrm>
            <a:off x="0" y="-1"/>
            <a:ext cx="1167493" cy="1167493"/>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7" name="Freeform 16">
            <a:extLst>
              <a:ext uri="{FF2B5EF4-FFF2-40B4-BE49-F238E27FC236}">
                <a16:creationId xmlns:a16="http://schemas.microsoft.com/office/drawing/2014/main" id="{39563C76-BC00-DE47-88F5-C24D3CE3325A}"/>
              </a:ext>
            </a:extLst>
          </p:cNvPr>
          <p:cNvSpPr/>
          <p:nvPr userDrawn="1"/>
        </p:nvSpPr>
        <p:spPr>
          <a:xfrm>
            <a:off x="10228215" y="-1"/>
            <a:ext cx="1963787" cy="3178856"/>
          </a:xfrm>
          <a:custGeom>
            <a:avLst/>
            <a:gdLst>
              <a:gd name="connsiteX0" fmla="*/ 0 w 1963787"/>
              <a:gd name="connsiteY0" fmla="*/ 0 h 3178856"/>
              <a:gd name="connsiteX1" fmla="*/ 1963787 w 1963787"/>
              <a:gd name="connsiteY1" fmla="*/ 0 h 3178856"/>
              <a:gd name="connsiteX2" fmla="*/ 1963787 w 1963787"/>
              <a:gd name="connsiteY2" fmla="*/ 1967129 h 3178856"/>
              <a:gd name="connsiteX3" fmla="*/ 1963787 w 1963787"/>
              <a:gd name="connsiteY3" fmla="*/ 2349671 h 3178856"/>
              <a:gd name="connsiteX4" fmla="*/ 1963787 w 1963787"/>
              <a:gd name="connsiteY4" fmla="*/ 3178856 h 3178856"/>
              <a:gd name="connsiteX5" fmla="*/ 1963753 w 1963787"/>
              <a:gd name="connsiteY5" fmla="*/ 3178856 h 3178856"/>
              <a:gd name="connsiteX6" fmla="*/ 1763002 w 1963787"/>
              <a:gd name="connsiteY6" fmla="*/ 3168629 h 3178856"/>
              <a:gd name="connsiteX7" fmla="*/ 0 w 1963787"/>
              <a:gd name="connsiteY7" fmla="*/ 1197921 h 3178856"/>
              <a:gd name="connsiteX8" fmla="*/ 0 w 1963787"/>
              <a:gd name="connsiteY8" fmla="*/ 1039961 h 3178856"/>
              <a:gd name="connsiteX9" fmla="*/ 0 w 1963787"/>
              <a:gd name="connsiteY9" fmla="*/ 0 h 3178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3787" h="3178856">
                <a:moveTo>
                  <a:pt x="0" y="0"/>
                </a:moveTo>
                <a:lnTo>
                  <a:pt x="1963787" y="0"/>
                </a:lnTo>
                <a:lnTo>
                  <a:pt x="1963787" y="1967129"/>
                </a:lnTo>
                <a:lnTo>
                  <a:pt x="1963787" y="2349671"/>
                </a:lnTo>
                <a:lnTo>
                  <a:pt x="1963787" y="3178856"/>
                </a:lnTo>
                <a:lnTo>
                  <a:pt x="1963753" y="3178856"/>
                </a:lnTo>
                <a:lnTo>
                  <a:pt x="1763002" y="3168629"/>
                </a:lnTo>
                <a:cubicBezTo>
                  <a:pt x="772749" y="3067186"/>
                  <a:pt x="0" y="2223585"/>
                  <a:pt x="0" y="1197921"/>
                </a:cubicBezTo>
                <a:lnTo>
                  <a:pt x="0" y="1039961"/>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Tree>
    <p:extLst>
      <p:ext uri="{BB962C8B-B14F-4D97-AF65-F5344CB8AC3E}">
        <p14:creationId xmlns:p14="http://schemas.microsoft.com/office/powerpoint/2010/main" val="4270985940"/>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46"/>
        <p:cNvGrpSpPr/>
        <p:nvPr/>
      </p:nvGrpSpPr>
      <p:grpSpPr>
        <a:xfrm>
          <a:off x="0" y="0"/>
          <a:ext cx="0" cy="0"/>
          <a:chOff x="0" y="0"/>
          <a:chExt cx="0" cy="0"/>
        </a:xfrm>
      </p:grpSpPr>
      <p:sp>
        <p:nvSpPr>
          <p:cNvPr id="47" name="Google Shape;47;p4"/>
          <p:cNvSpPr txBox="1">
            <a:spLocks noGrp="1"/>
          </p:cNvSpPr>
          <p:nvPr>
            <p:ph type="title"/>
          </p:nvPr>
        </p:nvSpPr>
        <p:spPr>
          <a:xfrm>
            <a:off x="812797" y="2700867"/>
            <a:ext cx="8463620" cy="1826580"/>
          </a:xfrm>
          <a:prstGeom prst="rect">
            <a:avLst/>
          </a:prstGeom>
          <a:noFill/>
          <a:ln>
            <a:noFill/>
          </a:ln>
        </p:spPr>
        <p:txBody>
          <a:bodyPr spcFirstLastPara="1" wrap="square" lIns="91425" tIns="91425" rIns="91425" bIns="91425" anchor="b" anchorCtr="0"/>
          <a:lstStyle>
            <a:lvl1pPr marR="0" lvl="0" algn="l">
              <a:lnSpc>
                <a:spcPct val="100000"/>
              </a:lnSpc>
              <a:spcBef>
                <a:spcPts val="0"/>
              </a:spcBef>
              <a:spcAft>
                <a:spcPts val="0"/>
              </a:spcAft>
              <a:buClr>
                <a:schemeClr val="accent1"/>
              </a:buClr>
              <a:buSzPts val="4000"/>
              <a:buFont typeface="Trebuchet MS"/>
              <a:buNone/>
              <a:defRPr sz="4000" b="0" i="0" u="none" strike="noStrike" cap="none">
                <a:solidFill>
                  <a:schemeClr val="accent1"/>
                </a:solidFill>
                <a:latin typeface="Trebuchet MS"/>
                <a:ea typeface="Trebuchet MS"/>
                <a:cs typeface="Trebuchet MS"/>
                <a:sym typeface="Trebuchet MS"/>
              </a:defRPr>
            </a:lvl1pPr>
            <a:lvl2pPr marR="0" lvl="1" algn="l">
              <a:spcBef>
                <a:spcPts val="0"/>
              </a:spcBef>
              <a:spcAft>
                <a:spcPts val="0"/>
              </a:spcAft>
              <a:buClr>
                <a:schemeClr val="dk2"/>
              </a:buClr>
              <a:buSzPts val="1800"/>
              <a:buNone/>
              <a:defRPr sz="1800" b="0" i="0" u="none" strike="noStrike" cap="none">
                <a:solidFill>
                  <a:schemeClr val="dk2"/>
                </a:solidFill>
              </a:defRPr>
            </a:lvl2pPr>
            <a:lvl3pPr marR="0" lvl="2" algn="l">
              <a:spcBef>
                <a:spcPts val="0"/>
              </a:spcBef>
              <a:spcAft>
                <a:spcPts val="0"/>
              </a:spcAft>
              <a:buClr>
                <a:schemeClr val="dk2"/>
              </a:buClr>
              <a:buSzPts val="1800"/>
              <a:buNone/>
              <a:defRPr sz="1800" b="0" i="0" u="none" strike="noStrike" cap="none">
                <a:solidFill>
                  <a:schemeClr val="dk2"/>
                </a:solidFill>
              </a:defRPr>
            </a:lvl3pPr>
            <a:lvl4pPr marR="0" lvl="3" algn="l">
              <a:spcBef>
                <a:spcPts val="0"/>
              </a:spcBef>
              <a:spcAft>
                <a:spcPts val="0"/>
              </a:spcAft>
              <a:buClr>
                <a:schemeClr val="dk2"/>
              </a:buClr>
              <a:buSzPts val="1800"/>
              <a:buNone/>
              <a:defRPr sz="1800" b="0" i="0" u="none" strike="noStrike" cap="none">
                <a:solidFill>
                  <a:schemeClr val="dk2"/>
                </a:solidFill>
              </a:defRPr>
            </a:lvl4pPr>
            <a:lvl5pPr marR="0" lvl="4" algn="l">
              <a:spcBef>
                <a:spcPts val="0"/>
              </a:spcBef>
              <a:spcAft>
                <a:spcPts val="0"/>
              </a:spcAft>
              <a:buClr>
                <a:schemeClr val="dk2"/>
              </a:buClr>
              <a:buSzPts val="1800"/>
              <a:buNone/>
              <a:defRPr sz="1800" b="0" i="0" u="none" strike="noStrike" cap="none">
                <a:solidFill>
                  <a:schemeClr val="dk2"/>
                </a:solidFill>
              </a:defRPr>
            </a:lvl5pPr>
            <a:lvl6pPr marR="0" lvl="5" algn="l">
              <a:spcBef>
                <a:spcPts val="0"/>
              </a:spcBef>
              <a:spcAft>
                <a:spcPts val="0"/>
              </a:spcAft>
              <a:buClr>
                <a:schemeClr val="dk2"/>
              </a:buClr>
              <a:buSzPts val="1800"/>
              <a:buNone/>
              <a:defRPr sz="1800" b="0" i="0" u="none" strike="noStrike" cap="none">
                <a:solidFill>
                  <a:schemeClr val="dk2"/>
                </a:solidFill>
              </a:defRPr>
            </a:lvl6pPr>
            <a:lvl7pPr marR="0" lvl="6" algn="l">
              <a:spcBef>
                <a:spcPts val="0"/>
              </a:spcBef>
              <a:spcAft>
                <a:spcPts val="0"/>
              </a:spcAft>
              <a:buClr>
                <a:schemeClr val="dk2"/>
              </a:buClr>
              <a:buSzPts val="1800"/>
              <a:buNone/>
              <a:defRPr sz="1800" b="0" i="0" u="none" strike="noStrike" cap="none">
                <a:solidFill>
                  <a:schemeClr val="dk2"/>
                </a:solidFill>
              </a:defRPr>
            </a:lvl7pPr>
            <a:lvl8pPr marR="0" lvl="7" algn="l">
              <a:spcBef>
                <a:spcPts val="0"/>
              </a:spcBef>
              <a:spcAft>
                <a:spcPts val="0"/>
              </a:spcAft>
              <a:buClr>
                <a:schemeClr val="dk2"/>
              </a:buClr>
              <a:buSzPts val="1800"/>
              <a:buNone/>
              <a:defRPr sz="1800" b="0" i="0" u="none" strike="noStrike" cap="none">
                <a:solidFill>
                  <a:schemeClr val="dk2"/>
                </a:solidFill>
              </a:defRPr>
            </a:lvl8pPr>
            <a:lvl9pPr marR="0" lvl="8" algn="l">
              <a:spcBef>
                <a:spcPts val="0"/>
              </a:spcBef>
              <a:spcAft>
                <a:spcPts val="0"/>
              </a:spcAft>
              <a:buClr>
                <a:schemeClr val="dk2"/>
              </a:buClr>
              <a:buSzPts val="1800"/>
              <a:buNone/>
              <a:defRPr sz="1800" b="0" i="0" u="none" strike="noStrike" cap="none">
                <a:solidFill>
                  <a:schemeClr val="dk2"/>
                </a:solidFill>
              </a:defRPr>
            </a:lvl9pPr>
          </a:lstStyle>
          <a:p>
            <a:r>
              <a:rPr lang="en-US"/>
              <a:t>Click to edit Master title style</a:t>
            </a:r>
            <a:endParaRPr/>
          </a:p>
        </p:txBody>
      </p:sp>
      <p:sp>
        <p:nvSpPr>
          <p:cNvPr id="48" name="Google Shape;48;p4"/>
          <p:cNvSpPr txBox="1">
            <a:spLocks noGrp="1"/>
          </p:cNvSpPr>
          <p:nvPr>
            <p:ph type="body" idx="1"/>
          </p:nvPr>
        </p:nvSpPr>
        <p:spPr>
          <a:xfrm>
            <a:off x="812797" y="4527449"/>
            <a:ext cx="8463620" cy="860399"/>
          </a:xfrm>
          <a:prstGeom prst="rect">
            <a:avLst/>
          </a:prstGeom>
          <a:noFill/>
          <a:ln>
            <a:noFill/>
          </a:ln>
        </p:spPr>
        <p:txBody>
          <a:bodyPr spcFirstLastPara="1" wrap="square" lIns="91425" tIns="91425" rIns="91425" bIns="91425" anchor="t" anchorCtr="0"/>
          <a:lstStyle>
            <a:lvl1pPr marL="457200" marR="0" lvl="0" indent="-228600" algn="l">
              <a:lnSpc>
                <a:spcPct val="100000"/>
              </a:lnSpc>
              <a:spcBef>
                <a:spcPts val="1000"/>
              </a:spcBef>
              <a:spcAft>
                <a:spcPts val="0"/>
              </a:spcAft>
              <a:buClr>
                <a:schemeClr val="accent1"/>
              </a:buClr>
              <a:buSzPts val="1600"/>
              <a:buFont typeface="Noto Sans Symbols"/>
              <a:buNone/>
              <a:defRPr sz="2000" b="0" i="0" u="none" strike="noStrike" cap="none">
                <a:solidFill>
                  <a:srgbClr val="7F7F7F"/>
                </a:solidFill>
                <a:latin typeface="Trebuchet MS"/>
                <a:ea typeface="Trebuchet MS"/>
                <a:cs typeface="Trebuchet MS"/>
                <a:sym typeface="Trebuchet MS"/>
              </a:defRPr>
            </a:lvl1pPr>
            <a:lvl2pPr marL="914400" marR="0" lvl="1" indent="-228600" algn="l">
              <a:lnSpc>
                <a:spcPct val="100000"/>
              </a:lnSpc>
              <a:spcBef>
                <a:spcPts val="1000"/>
              </a:spcBef>
              <a:spcAft>
                <a:spcPts val="0"/>
              </a:spcAft>
              <a:buClr>
                <a:schemeClr val="accent1"/>
              </a:buClr>
              <a:buSzPts val="1440"/>
              <a:buFont typeface="Noto Sans Symbols"/>
              <a:buNone/>
              <a:defRPr sz="1800" b="0" i="0" u="none" strike="noStrike" cap="none">
                <a:solidFill>
                  <a:srgbClr val="888888"/>
                </a:solidFill>
                <a:latin typeface="Trebuchet MS"/>
                <a:ea typeface="Trebuchet MS"/>
                <a:cs typeface="Trebuchet MS"/>
                <a:sym typeface="Trebuchet MS"/>
              </a:defRPr>
            </a:lvl2pPr>
            <a:lvl3pPr marL="1371600" marR="0" lvl="2" indent="-228600" algn="l">
              <a:lnSpc>
                <a:spcPct val="100000"/>
              </a:lnSpc>
              <a:spcBef>
                <a:spcPts val="1000"/>
              </a:spcBef>
              <a:spcAft>
                <a:spcPts val="0"/>
              </a:spcAft>
              <a:buClr>
                <a:schemeClr val="accent1"/>
              </a:buClr>
              <a:buSzPts val="1280"/>
              <a:buFont typeface="Noto Sans Symbols"/>
              <a:buNone/>
              <a:defRPr sz="1600" b="0" i="0" u="none" strike="noStrike" cap="none">
                <a:solidFill>
                  <a:srgbClr val="888888"/>
                </a:solidFill>
                <a:latin typeface="Trebuchet MS"/>
                <a:ea typeface="Trebuchet MS"/>
                <a:cs typeface="Trebuchet MS"/>
                <a:sym typeface="Trebuchet MS"/>
              </a:defRPr>
            </a:lvl3pPr>
            <a:lvl4pPr marL="1828800" marR="0" lvl="3"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4pPr>
            <a:lvl5pPr marL="2286000" marR="0" lvl="4"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5pPr>
            <a:lvl6pPr marL="2743200" marR="0" lvl="5"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6pPr>
            <a:lvl7pPr marL="3200400" marR="0" lvl="6"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7pPr>
            <a:lvl8pPr marL="3657600" marR="0" lvl="7"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8pPr>
            <a:lvl9pPr marL="4114800" marR="0" lvl="8"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9pPr>
          </a:lstStyle>
          <a:p>
            <a:pPr lvl="0"/>
            <a:r>
              <a:rPr lang="en-US"/>
              <a:t>Click to edit Master text styles</a:t>
            </a:r>
          </a:p>
        </p:txBody>
      </p:sp>
      <p:sp>
        <p:nvSpPr>
          <p:cNvPr id="49" name="Google Shape;49;p4"/>
          <p:cNvSpPr txBox="1">
            <a:spLocks noGrp="1"/>
          </p:cNvSpPr>
          <p:nvPr>
            <p:ph type="dt" idx="10"/>
          </p:nvPr>
        </p:nvSpPr>
        <p:spPr>
          <a:xfrm>
            <a:off x="7207009" y="6041363"/>
            <a:ext cx="912176" cy="365125"/>
          </a:xfrm>
          <a:prstGeom prst="rect">
            <a:avLst/>
          </a:prstGeom>
          <a:noFill/>
          <a:ln>
            <a:noFill/>
          </a:ln>
        </p:spPr>
        <p:txBody>
          <a:bodyPr spcFirstLastPara="1" wrap="square" lIns="91425" tIns="91425" rIns="91425" bIns="91425" anchor="ctr" anchorCtr="0"/>
          <a:lstStyle>
            <a:lvl1pPr marR="0" lvl="0" algn="r">
              <a:lnSpc>
                <a:spcPct val="100000"/>
              </a:lnSpc>
              <a:spcBef>
                <a:spcPts val="0"/>
              </a:spcBef>
              <a:spcAft>
                <a:spcPts val="0"/>
              </a:spcAft>
              <a:buClr>
                <a:srgbClr val="888888"/>
              </a:buClr>
              <a:buSzPts val="900"/>
              <a:buFont typeface="Trebuchet MS"/>
              <a:buNone/>
              <a:defRPr sz="900" b="0" i="0" u="none" strike="noStrike" cap="none">
                <a:solidFill>
                  <a:srgbClr val="888888"/>
                </a:solidFill>
                <a:latin typeface="Trebuchet MS"/>
                <a:ea typeface="Trebuchet MS"/>
                <a:cs typeface="Trebuchet MS"/>
                <a:sym typeface="Trebuchet MS"/>
              </a:defRPr>
            </a:lvl1pPr>
            <a:lvl2pPr marR="0" lvl="1"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2pPr>
            <a:lvl3pPr marR="0" lvl="2"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3pPr>
            <a:lvl4pPr marR="0" lvl="3"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4pPr>
            <a:lvl5pPr marR="0" lvl="4"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5pPr>
            <a:lvl6pPr marR="0" lvl="5"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6pPr>
            <a:lvl7pPr marR="0" lvl="6"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7pPr>
            <a:lvl8pPr marR="0" lvl="7"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8pPr>
            <a:lvl9pPr marR="0" lvl="8"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9pPr>
          </a:lstStyle>
          <a:p>
            <a:fld id="{74A8BBF0-342D-409A-9C0A-B1B451E92883}" type="datetime1">
              <a:rPr lang="en-US" smtClean="0">
                <a:solidFill>
                  <a:prstClr val="black">
                    <a:tint val="75000"/>
                  </a:prstClr>
                </a:solidFill>
              </a:rPr>
              <a:pPr/>
              <a:t>1/25/2024</a:t>
            </a:fld>
            <a:endParaRPr lang="en-US">
              <a:solidFill>
                <a:prstClr val="black">
                  <a:tint val="75000"/>
                </a:prstClr>
              </a:solidFill>
            </a:endParaRPr>
          </a:p>
        </p:txBody>
      </p:sp>
      <p:sp>
        <p:nvSpPr>
          <p:cNvPr id="50" name="Google Shape;50;p4"/>
          <p:cNvSpPr txBox="1">
            <a:spLocks noGrp="1"/>
          </p:cNvSpPr>
          <p:nvPr>
            <p:ph type="ftr" idx="11"/>
          </p:nvPr>
        </p:nvSpPr>
        <p:spPr>
          <a:xfrm>
            <a:off x="812798" y="6041363"/>
            <a:ext cx="6163963"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900"/>
              <a:buFont typeface="Trebuchet MS"/>
              <a:buNone/>
              <a:defRPr sz="900" b="0" i="0" u="none" strike="noStrike" cap="none">
                <a:solidFill>
                  <a:srgbClr val="888888"/>
                </a:solidFill>
                <a:latin typeface="Trebuchet MS"/>
                <a:ea typeface="Trebuchet MS"/>
                <a:cs typeface="Trebuchet MS"/>
                <a:sym typeface="Trebuchet MS"/>
              </a:defRPr>
            </a:lvl1pPr>
            <a:lvl2pPr marR="0" lvl="1"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9pPr>
          </a:lstStyle>
          <a:p>
            <a:endParaRPr lang="en-US">
              <a:solidFill>
                <a:prstClr val="black">
                  <a:tint val="75000"/>
                </a:prstClr>
              </a:solidFill>
            </a:endParaRPr>
          </a:p>
        </p:txBody>
      </p:sp>
    </p:spTree>
    <p:extLst>
      <p:ext uri="{BB962C8B-B14F-4D97-AF65-F5344CB8AC3E}">
        <p14:creationId xmlns:p14="http://schemas.microsoft.com/office/powerpoint/2010/main" val="28079049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3725F51-049C-4F09-985E-88373BC58708}" type="datetime1">
              <a:rPr lang="en-US" smtClean="0"/>
              <a:t>1/25/2024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C10A0C-BB77-FD4A-8FA4-D4334D01E3A4}" type="slidenum">
              <a:rPr lang="en-US" smtClean="0"/>
              <a:t>‹#›</a:t>
            </a:fld>
            <a:endParaRPr lang="en-US"/>
          </a:p>
        </p:txBody>
      </p:sp>
    </p:spTree>
    <p:extLst>
      <p:ext uri="{BB962C8B-B14F-4D97-AF65-F5344CB8AC3E}">
        <p14:creationId xmlns:p14="http://schemas.microsoft.com/office/powerpoint/2010/main" val="3925239350"/>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51"/>
        <p:cNvGrpSpPr/>
        <p:nvPr/>
      </p:nvGrpSpPr>
      <p:grpSpPr>
        <a:xfrm>
          <a:off x="0" y="0"/>
          <a:ext cx="0" cy="0"/>
          <a:chOff x="0" y="0"/>
          <a:chExt cx="0" cy="0"/>
        </a:xfrm>
      </p:grpSpPr>
      <p:sp>
        <p:nvSpPr>
          <p:cNvPr id="52" name="Google Shape;52;p5"/>
          <p:cNvSpPr txBox="1">
            <a:spLocks noGrp="1"/>
          </p:cNvSpPr>
          <p:nvPr>
            <p:ph type="title"/>
          </p:nvPr>
        </p:nvSpPr>
        <p:spPr>
          <a:xfrm>
            <a:off x="812799" y="609600"/>
            <a:ext cx="8463616" cy="1320800"/>
          </a:xfrm>
          <a:prstGeom prst="rect">
            <a:avLst/>
          </a:prstGeom>
          <a:noFill/>
          <a:ln>
            <a:noFill/>
          </a:ln>
        </p:spPr>
        <p:txBody>
          <a:bodyPr spcFirstLastPara="1" wrap="square" lIns="91425" tIns="91425" rIns="91425" bIns="91425" anchor="t" anchorCtr="0"/>
          <a:lstStyle>
            <a:lvl1pPr marR="0" lvl="0" algn="l">
              <a:lnSpc>
                <a:spcPct val="100000"/>
              </a:lnSpc>
              <a:spcBef>
                <a:spcPts val="0"/>
              </a:spcBef>
              <a:spcAft>
                <a:spcPts val="0"/>
              </a:spcAft>
              <a:buClr>
                <a:schemeClr val="accent1"/>
              </a:buClr>
              <a:buSzPts val="3600"/>
              <a:buFont typeface="Trebuchet MS"/>
              <a:buNone/>
              <a:defRPr sz="3600" b="0" i="0" u="none" strike="noStrike" cap="none">
                <a:solidFill>
                  <a:schemeClr val="accent1"/>
                </a:solidFill>
                <a:latin typeface="Trebuchet MS"/>
                <a:ea typeface="Trebuchet MS"/>
                <a:cs typeface="Trebuchet MS"/>
                <a:sym typeface="Trebuchet MS"/>
              </a:defRPr>
            </a:lvl1pPr>
            <a:lvl2pPr marR="0" lvl="1" algn="l">
              <a:spcBef>
                <a:spcPts val="0"/>
              </a:spcBef>
              <a:spcAft>
                <a:spcPts val="0"/>
              </a:spcAft>
              <a:buClr>
                <a:schemeClr val="dk2"/>
              </a:buClr>
              <a:buSzPts val="1800"/>
              <a:buNone/>
              <a:defRPr sz="1800" b="0" i="0" u="none" strike="noStrike" cap="none">
                <a:solidFill>
                  <a:schemeClr val="dk2"/>
                </a:solidFill>
              </a:defRPr>
            </a:lvl2pPr>
            <a:lvl3pPr marR="0" lvl="2" algn="l">
              <a:spcBef>
                <a:spcPts val="0"/>
              </a:spcBef>
              <a:spcAft>
                <a:spcPts val="0"/>
              </a:spcAft>
              <a:buClr>
                <a:schemeClr val="dk2"/>
              </a:buClr>
              <a:buSzPts val="1800"/>
              <a:buNone/>
              <a:defRPr sz="1800" b="0" i="0" u="none" strike="noStrike" cap="none">
                <a:solidFill>
                  <a:schemeClr val="dk2"/>
                </a:solidFill>
              </a:defRPr>
            </a:lvl3pPr>
            <a:lvl4pPr marR="0" lvl="3" algn="l">
              <a:spcBef>
                <a:spcPts val="0"/>
              </a:spcBef>
              <a:spcAft>
                <a:spcPts val="0"/>
              </a:spcAft>
              <a:buClr>
                <a:schemeClr val="dk2"/>
              </a:buClr>
              <a:buSzPts val="1800"/>
              <a:buNone/>
              <a:defRPr sz="1800" b="0" i="0" u="none" strike="noStrike" cap="none">
                <a:solidFill>
                  <a:schemeClr val="dk2"/>
                </a:solidFill>
              </a:defRPr>
            </a:lvl4pPr>
            <a:lvl5pPr marR="0" lvl="4" algn="l">
              <a:spcBef>
                <a:spcPts val="0"/>
              </a:spcBef>
              <a:spcAft>
                <a:spcPts val="0"/>
              </a:spcAft>
              <a:buClr>
                <a:schemeClr val="dk2"/>
              </a:buClr>
              <a:buSzPts val="1800"/>
              <a:buNone/>
              <a:defRPr sz="1800" b="0" i="0" u="none" strike="noStrike" cap="none">
                <a:solidFill>
                  <a:schemeClr val="dk2"/>
                </a:solidFill>
              </a:defRPr>
            </a:lvl5pPr>
            <a:lvl6pPr marR="0" lvl="5" algn="l">
              <a:spcBef>
                <a:spcPts val="0"/>
              </a:spcBef>
              <a:spcAft>
                <a:spcPts val="0"/>
              </a:spcAft>
              <a:buClr>
                <a:schemeClr val="dk2"/>
              </a:buClr>
              <a:buSzPts val="1800"/>
              <a:buNone/>
              <a:defRPr sz="1800" b="0" i="0" u="none" strike="noStrike" cap="none">
                <a:solidFill>
                  <a:schemeClr val="dk2"/>
                </a:solidFill>
              </a:defRPr>
            </a:lvl6pPr>
            <a:lvl7pPr marR="0" lvl="6" algn="l">
              <a:spcBef>
                <a:spcPts val="0"/>
              </a:spcBef>
              <a:spcAft>
                <a:spcPts val="0"/>
              </a:spcAft>
              <a:buClr>
                <a:schemeClr val="dk2"/>
              </a:buClr>
              <a:buSzPts val="1800"/>
              <a:buNone/>
              <a:defRPr sz="1800" b="0" i="0" u="none" strike="noStrike" cap="none">
                <a:solidFill>
                  <a:schemeClr val="dk2"/>
                </a:solidFill>
              </a:defRPr>
            </a:lvl7pPr>
            <a:lvl8pPr marR="0" lvl="7" algn="l">
              <a:spcBef>
                <a:spcPts val="0"/>
              </a:spcBef>
              <a:spcAft>
                <a:spcPts val="0"/>
              </a:spcAft>
              <a:buClr>
                <a:schemeClr val="dk2"/>
              </a:buClr>
              <a:buSzPts val="1800"/>
              <a:buNone/>
              <a:defRPr sz="1800" b="0" i="0" u="none" strike="noStrike" cap="none">
                <a:solidFill>
                  <a:schemeClr val="dk2"/>
                </a:solidFill>
              </a:defRPr>
            </a:lvl8pPr>
            <a:lvl9pPr marR="0" lvl="8" algn="l">
              <a:spcBef>
                <a:spcPts val="0"/>
              </a:spcBef>
              <a:spcAft>
                <a:spcPts val="0"/>
              </a:spcAft>
              <a:buClr>
                <a:schemeClr val="dk2"/>
              </a:buClr>
              <a:buSzPts val="1800"/>
              <a:buNone/>
              <a:defRPr sz="1800" b="0" i="0" u="none" strike="noStrike" cap="none">
                <a:solidFill>
                  <a:schemeClr val="dk2"/>
                </a:solidFill>
              </a:defRPr>
            </a:lvl9pPr>
          </a:lstStyle>
          <a:p>
            <a:r>
              <a:rPr lang="en-US"/>
              <a:t>Click to edit Master title style</a:t>
            </a:r>
            <a:endParaRPr/>
          </a:p>
        </p:txBody>
      </p:sp>
      <p:sp>
        <p:nvSpPr>
          <p:cNvPr id="53" name="Google Shape;53;p5"/>
          <p:cNvSpPr txBox="1">
            <a:spLocks noGrp="1"/>
          </p:cNvSpPr>
          <p:nvPr>
            <p:ph type="body" idx="1"/>
          </p:nvPr>
        </p:nvSpPr>
        <p:spPr>
          <a:xfrm>
            <a:off x="812799" y="2160983"/>
            <a:ext cx="4120895" cy="576262"/>
          </a:xfrm>
          <a:prstGeom prst="rect">
            <a:avLst/>
          </a:prstGeom>
          <a:noFill/>
          <a:ln>
            <a:noFill/>
          </a:ln>
        </p:spPr>
        <p:txBody>
          <a:bodyPr spcFirstLastPara="1" wrap="square" lIns="91425" tIns="91425" rIns="91425" bIns="91425" anchor="b" anchorCtr="0"/>
          <a:lstStyle>
            <a:lvl1pPr marL="457200" marR="0" lvl="0" indent="-228600" algn="l">
              <a:lnSpc>
                <a:spcPct val="100000"/>
              </a:lnSpc>
              <a:spcBef>
                <a:spcPts val="1000"/>
              </a:spcBef>
              <a:spcAft>
                <a:spcPts val="0"/>
              </a:spcAft>
              <a:buClr>
                <a:schemeClr val="accent1"/>
              </a:buClr>
              <a:buSzPts val="1920"/>
              <a:buFont typeface="Noto Sans Symbols"/>
              <a:buNone/>
              <a:defRPr sz="2400" b="0" i="0" u="none" strike="noStrike" cap="none">
                <a:solidFill>
                  <a:srgbClr val="3F3F3F"/>
                </a:solidFill>
                <a:latin typeface="Trebuchet MS"/>
                <a:ea typeface="Trebuchet MS"/>
                <a:cs typeface="Trebuchet MS"/>
                <a:sym typeface="Trebuchet MS"/>
              </a:defRPr>
            </a:lvl1pPr>
            <a:lvl2pPr marL="914400" marR="0" lvl="1" indent="-228600" algn="l">
              <a:lnSpc>
                <a:spcPct val="100000"/>
              </a:lnSpc>
              <a:spcBef>
                <a:spcPts val="1000"/>
              </a:spcBef>
              <a:spcAft>
                <a:spcPts val="0"/>
              </a:spcAft>
              <a:buClr>
                <a:schemeClr val="accent1"/>
              </a:buClr>
              <a:buSzPts val="1600"/>
              <a:buFont typeface="Noto Sans Symbols"/>
              <a:buNone/>
              <a:defRPr sz="2000" b="1" i="0" u="none" strike="noStrike" cap="none">
                <a:solidFill>
                  <a:srgbClr val="3F3F3F"/>
                </a:solidFill>
                <a:latin typeface="Trebuchet MS"/>
                <a:ea typeface="Trebuchet MS"/>
                <a:cs typeface="Trebuchet MS"/>
                <a:sym typeface="Trebuchet MS"/>
              </a:defRPr>
            </a:lvl2pPr>
            <a:lvl3pPr marL="1371600" marR="0" lvl="2" indent="-228600" algn="l">
              <a:lnSpc>
                <a:spcPct val="100000"/>
              </a:lnSpc>
              <a:spcBef>
                <a:spcPts val="1000"/>
              </a:spcBef>
              <a:spcAft>
                <a:spcPts val="0"/>
              </a:spcAft>
              <a:buClr>
                <a:schemeClr val="accent1"/>
              </a:buClr>
              <a:buSzPts val="1440"/>
              <a:buFont typeface="Noto Sans Symbols"/>
              <a:buNone/>
              <a:defRPr sz="1800" b="1" i="0" u="none" strike="noStrike" cap="none">
                <a:solidFill>
                  <a:srgbClr val="3F3F3F"/>
                </a:solidFill>
                <a:latin typeface="Trebuchet MS"/>
                <a:ea typeface="Trebuchet MS"/>
                <a:cs typeface="Trebuchet MS"/>
                <a:sym typeface="Trebuchet MS"/>
              </a:defRPr>
            </a:lvl3pPr>
            <a:lvl4pPr marL="1828800" marR="0" lvl="3" indent="-228600" algn="l">
              <a:lnSpc>
                <a:spcPct val="100000"/>
              </a:lnSpc>
              <a:spcBef>
                <a:spcPts val="1000"/>
              </a:spcBef>
              <a:spcAft>
                <a:spcPts val="0"/>
              </a:spcAft>
              <a:buClr>
                <a:schemeClr val="accent1"/>
              </a:buClr>
              <a:buSzPts val="1280"/>
              <a:buFont typeface="Noto Sans Symbols"/>
              <a:buNone/>
              <a:defRPr sz="1600" b="1" i="0" u="none" strike="noStrike" cap="none">
                <a:solidFill>
                  <a:srgbClr val="3F3F3F"/>
                </a:solidFill>
                <a:latin typeface="Trebuchet MS"/>
                <a:ea typeface="Trebuchet MS"/>
                <a:cs typeface="Trebuchet MS"/>
                <a:sym typeface="Trebuchet MS"/>
              </a:defRPr>
            </a:lvl4pPr>
            <a:lvl5pPr marL="2286000" marR="0" lvl="4" indent="-228600" algn="l">
              <a:lnSpc>
                <a:spcPct val="100000"/>
              </a:lnSpc>
              <a:spcBef>
                <a:spcPts val="1000"/>
              </a:spcBef>
              <a:spcAft>
                <a:spcPts val="0"/>
              </a:spcAft>
              <a:buClr>
                <a:schemeClr val="accent1"/>
              </a:buClr>
              <a:buSzPts val="1280"/>
              <a:buFont typeface="Noto Sans Symbols"/>
              <a:buNone/>
              <a:defRPr sz="1600" b="1" i="0" u="none" strike="noStrike" cap="none">
                <a:solidFill>
                  <a:srgbClr val="3F3F3F"/>
                </a:solidFill>
                <a:latin typeface="Trebuchet MS"/>
                <a:ea typeface="Trebuchet MS"/>
                <a:cs typeface="Trebuchet MS"/>
                <a:sym typeface="Trebuchet MS"/>
              </a:defRPr>
            </a:lvl5pPr>
            <a:lvl6pPr marL="2743200" marR="0" lvl="5" indent="-228600" algn="l">
              <a:lnSpc>
                <a:spcPct val="100000"/>
              </a:lnSpc>
              <a:spcBef>
                <a:spcPts val="1000"/>
              </a:spcBef>
              <a:spcAft>
                <a:spcPts val="0"/>
              </a:spcAft>
              <a:buClr>
                <a:schemeClr val="accent1"/>
              </a:buClr>
              <a:buSzPts val="1280"/>
              <a:buFont typeface="Noto Sans Symbols"/>
              <a:buNone/>
              <a:defRPr sz="1600" b="1" i="0" u="none" strike="noStrike" cap="none">
                <a:solidFill>
                  <a:srgbClr val="3F3F3F"/>
                </a:solidFill>
                <a:latin typeface="Trebuchet MS"/>
                <a:ea typeface="Trebuchet MS"/>
                <a:cs typeface="Trebuchet MS"/>
                <a:sym typeface="Trebuchet MS"/>
              </a:defRPr>
            </a:lvl6pPr>
            <a:lvl7pPr marL="3200400" marR="0" lvl="6" indent="-228600" algn="l">
              <a:lnSpc>
                <a:spcPct val="100000"/>
              </a:lnSpc>
              <a:spcBef>
                <a:spcPts val="1000"/>
              </a:spcBef>
              <a:spcAft>
                <a:spcPts val="0"/>
              </a:spcAft>
              <a:buClr>
                <a:schemeClr val="accent1"/>
              </a:buClr>
              <a:buSzPts val="1280"/>
              <a:buFont typeface="Noto Sans Symbols"/>
              <a:buNone/>
              <a:defRPr sz="1600" b="1" i="0" u="none" strike="noStrike" cap="none">
                <a:solidFill>
                  <a:srgbClr val="3F3F3F"/>
                </a:solidFill>
                <a:latin typeface="Trebuchet MS"/>
                <a:ea typeface="Trebuchet MS"/>
                <a:cs typeface="Trebuchet MS"/>
                <a:sym typeface="Trebuchet MS"/>
              </a:defRPr>
            </a:lvl7pPr>
            <a:lvl8pPr marL="3657600" marR="0" lvl="7" indent="-228600" algn="l">
              <a:lnSpc>
                <a:spcPct val="100000"/>
              </a:lnSpc>
              <a:spcBef>
                <a:spcPts val="1000"/>
              </a:spcBef>
              <a:spcAft>
                <a:spcPts val="0"/>
              </a:spcAft>
              <a:buClr>
                <a:schemeClr val="accent1"/>
              </a:buClr>
              <a:buSzPts val="1280"/>
              <a:buFont typeface="Noto Sans Symbols"/>
              <a:buNone/>
              <a:defRPr sz="1600" b="1" i="0" u="none" strike="noStrike" cap="none">
                <a:solidFill>
                  <a:srgbClr val="3F3F3F"/>
                </a:solidFill>
                <a:latin typeface="Trebuchet MS"/>
                <a:ea typeface="Trebuchet MS"/>
                <a:cs typeface="Trebuchet MS"/>
                <a:sym typeface="Trebuchet MS"/>
              </a:defRPr>
            </a:lvl8pPr>
            <a:lvl9pPr marL="4114800" marR="0" lvl="8" indent="-228600" algn="l">
              <a:lnSpc>
                <a:spcPct val="100000"/>
              </a:lnSpc>
              <a:spcBef>
                <a:spcPts val="1000"/>
              </a:spcBef>
              <a:spcAft>
                <a:spcPts val="0"/>
              </a:spcAft>
              <a:buClr>
                <a:schemeClr val="accent1"/>
              </a:buClr>
              <a:buSzPts val="1280"/>
              <a:buFont typeface="Noto Sans Symbols"/>
              <a:buNone/>
              <a:defRPr sz="1600" b="1" i="0" u="none" strike="noStrike" cap="none">
                <a:solidFill>
                  <a:srgbClr val="3F3F3F"/>
                </a:solidFill>
                <a:latin typeface="Trebuchet MS"/>
                <a:ea typeface="Trebuchet MS"/>
                <a:cs typeface="Trebuchet MS"/>
                <a:sym typeface="Trebuchet MS"/>
              </a:defRPr>
            </a:lvl9pPr>
          </a:lstStyle>
          <a:p>
            <a:pPr lvl="0"/>
            <a:r>
              <a:rPr lang="en-US"/>
              <a:t>Click to edit Master text styles</a:t>
            </a:r>
          </a:p>
        </p:txBody>
      </p:sp>
      <p:sp>
        <p:nvSpPr>
          <p:cNvPr id="54" name="Google Shape;54;p5"/>
          <p:cNvSpPr txBox="1">
            <a:spLocks noGrp="1"/>
          </p:cNvSpPr>
          <p:nvPr>
            <p:ph type="body" idx="2"/>
          </p:nvPr>
        </p:nvSpPr>
        <p:spPr>
          <a:xfrm>
            <a:off x="812799" y="2737247"/>
            <a:ext cx="4120895" cy="3304117"/>
          </a:xfrm>
          <a:prstGeom prst="rect">
            <a:avLst/>
          </a:prstGeom>
          <a:noFill/>
          <a:ln>
            <a:noFill/>
          </a:ln>
        </p:spPr>
        <p:txBody>
          <a:bodyPr spcFirstLastPara="1" wrap="square" lIns="91425" tIns="91425" rIns="91425" bIns="91425" anchor="t" anchorCtr="0"/>
          <a:lstStyle>
            <a:lvl1pPr marL="457200" marR="0" lvl="0" indent="-320038" algn="l">
              <a:lnSpc>
                <a:spcPct val="100000"/>
              </a:lnSpc>
              <a:spcBef>
                <a:spcPts val="1000"/>
              </a:spcBef>
              <a:spcAft>
                <a:spcPts val="0"/>
              </a:spcAft>
              <a:buClr>
                <a:schemeClr val="accent1"/>
              </a:buClr>
              <a:buSzPts val="1440"/>
              <a:buFont typeface="Noto Sans Symbols"/>
              <a:buChar char="▶"/>
              <a:defRPr sz="1800" b="0" i="0" u="none" strike="noStrike" cap="none">
                <a:solidFill>
                  <a:srgbClr val="3F3F3F"/>
                </a:solidFill>
                <a:latin typeface="Trebuchet MS"/>
                <a:ea typeface="Trebuchet MS"/>
                <a:cs typeface="Trebuchet MS"/>
                <a:sym typeface="Trebuchet MS"/>
              </a:defRPr>
            </a:lvl1pPr>
            <a:lvl2pPr marL="914400" marR="0" lvl="1" indent="-309880" algn="l">
              <a:lnSpc>
                <a:spcPct val="100000"/>
              </a:lnSpc>
              <a:spcBef>
                <a:spcPts val="1000"/>
              </a:spcBef>
              <a:spcAft>
                <a:spcPts val="0"/>
              </a:spcAft>
              <a:buClr>
                <a:schemeClr val="accent1"/>
              </a:buClr>
              <a:buSzPts val="1280"/>
              <a:buFont typeface="Noto Sans Symbols"/>
              <a:buChar char="▶"/>
              <a:defRPr sz="1600" b="0" i="0" u="none" strike="noStrike" cap="none">
                <a:solidFill>
                  <a:srgbClr val="3F3F3F"/>
                </a:solidFill>
                <a:latin typeface="Trebuchet MS"/>
                <a:ea typeface="Trebuchet MS"/>
                <a:cs typeface="Trebuchet MS"/>
                <a:sym typeface="Trebuchet MS"/>
              </a:defRPr>
            </a:lvl2pPr>
            <a:lvl3pPr marL="1371600" marR="0" lvl="2" indent="-299719" algn="l">
              <a:lnSpc>
                <a:spcPct val="100000"/>
              </a:lnSpc>
              <a:spcBef>
                <a:spcPts val="1000"/>
              </a:spcBef>
              <a:spcAft>
                <a:spcPts val="0"/>
              </a:spcAft>
              <a:buClr>
                <a:schemeClr val="accent1"/>
              </a:buClr>
              <a:buSzPts val="1120"/>
              <a:buFont typeface="Noto Sans Symbols"/>
              <a:buChar char="▶"/>
              <a:defRPr sz="1400" b="0" i="0" u="none" strike="noStrike" cap="none">
                <a:solidFill>
                  <a:srgbClr val="3F3F3F"/>
                </a:solidFill>
                <a:latin typeface="Trebuchet MS"/>
                <a:ea typeface="Trebuchet MS"/>
                <a:cs typeface="Trebuchet MS"/>
                <a:sym typeface="Trebuchet MS"/>
              </a:defRPr>
            </a:lvl3pPr>
            <a:lvl4pPr marL="1828800" marR="0" lvl="3"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4pPr>
            <a:lvl5pPr marL="2286000" marR="0" lvl="4"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5pPr>
            <a:lvl6pPr marL="2743200" marR="0" lvl="5"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9pPr>
          </a:lstStyle>
          <a:p>
            <a:pPr lvl="0"/>
            <a:r>
              <a:rPr lang="en-US"/>
              <a:t>Click to edit Master text styles</a:t>
            </a:r>
          </a:p>
        </p:txBody>
      </p:sp>
      <p:sp>
        <p:nvSpPr>
          <p:cNvPr id="55" name="Google Shape;55;p5"/>
          <p:cNvSpPr txBox="1">
            <a:spLocks noGrp="1"/>
          </p:cNvSpPr>
          <p:nvPr>
            <p:ph type="body" idx="3"/>
          </p:nvPr>
        </p:nvSpPr>
        <p:spPr>
          <a:xfrm>
            <a:off x="5155519" y="2160983"/>
            <a:ext cx="4120895" cy="576262"/>
          </a:xfrm>
          <a:prstGeom prst="rect">
            <a:avLst/>
          </a:prstGeom>
          <a:noFill/>
          <a:ln>
            <a:noFill/>
          </a:ln>
        </p:spPr>
        <p:txBody>
          <a:bodyPr spcFirstLastPara="1" wrap="square" lIns="91425" tIns="91425" rIns="91425" bIns="91425" anchor="b" anchorCtr="0"/>
          <a:lstStyle>
            <a:lvl1pPr marL="457200" marR="0" lvl="0" indent="-228600" algn="l">
              <a:lnSpc>
                <a:spcPct val="100000"/>
              </a:lnSpc>
              <a:spcBef>
                <a:spcPts val="1000"/>
              </a:spcBef>
              <a:spcAft>
                <a:spcPts val="0"/>
              </a:spcAft>
              <a:buClr>
                <a:schemeClr val="accent1"/>
              </a:buClr>
              <a:buSzPts val="1920"/>
              <a:buFont typeface="Noto Sans Symbols"/>
              <a:buNone/>
              <a:defRPr sz="2400" b="0" i="0" u="none" strike="noStrike" cap="none">
                <a:solidFill>
                  <a:srgbClr val="3F3F3F"/>
                </a:solidFill>
                <a:latin typeface="Trebuchet MS"/>
                <a:ea typeface="Trebuchet MS"/>
                <a:cs typeface="Trebuchet MS"/>
                <a:sym typeface="Trebuchet MS"/>
              </a:defRPr>
            </a:lvl1pPr>
            <a:lvl2pPr marL="914400" marR="0" lvl="1" indent="-228600" algn="l">
              <a:lnSpc>
                <a:spcPct val="100000"/>
              </a:lnSpc>
              <a:spcBef>
                <a:spcPts val="1000"/>
              </a:spcBef>
              <a:spcAft>
                <a:spcPts val="0"/>
              </a:spcAft>
              <a:buClr>
                <a:schemeClr val="accent1"/>
              </a:buClr>
              <a:buSzPts val="1600"/>
              <a:buFont typeface="Noto Sans Symbols"/>
              <a:buNone/>
              <a:defRPr sz="2000" b="1" i="0" u="none" strike="noStrike" cap="none">
                <a:solidFill>
                  <a:srgbClr val="3F3F3F"/>
                </a:solidFill>
                <a:latin typeface="Trebuchet MS"/>
                <a:ea typeface="Trebuchet MS"/>
                <a:cs typeface="Trebuchet MS"/>
                <a:sym typeface="Trebuchet MS"/>
              </a:defRPr>
            </a:lvl2pPr>
            <a:lvl3pPr marL="1371600" marR="0" lvl="2" indent="-228600" algn="l">
              <a:lnSpc>
                <a:spcPct val="100000"/>
              </a:lnSpc>
              <a:spcBef>
                <a:spcPts val="1000"/>
              </a:spcBef>
              <a:spcAft>
                <a:spcPts val="0"/>
              </a:spcAft>
              <a:buClr>
                <a:schemeClr val="accent1"/>
              </a:buClr>
              <a:buSzPts val="1440"/>
              <a:buFont typeface="Noto Sans Symbols"/>
              <a:buNone/>
              <a:defRPr sz="1800" b="1" i="0" u="none" strike="noStrike" cap="none">
                <a:solidFill>
                  <a:srgbClr val="3F3F3F"/>
                </a:solidFill>
                <a:latin typeface="Trebuchet MS"/>
                <a:ea typeface="Trebuchet MS"/>
                <a:cs typeface="Trebuchet MS"/>
                <a:sym typeface="Trebuchet MS"/>
              </a:defRPr>
            </a:lvl3pPr>
            <a:lvl4pPr marL="1828800" marR="0" lvl="3" indent="-228600" algn="l">
              <a:lnSpc>
                <a:spcPct val="100000"/>
              </a:lnSpc>
              <a:spcBef>
                <a:spcPts val="1000"/>
              </a:spcBef>
              <a:spcAft>
                <a:spcPts val="0"/>
              </a:spcAft>
              <a:buClr>
                <a:schemeClr val="accent1"/>
              </a:buClr>
              <a:buSzPts val="1280"/>
              <a:buFont typeface="Noto Sans Symbols"/>
              <a:buNone/>
              <a:defRPr sz="1600" b="1" i="0" u="none" strike="noStrike" cap="none">
                <a:solidFill>
                  <a:srgbClr val="3F3F3F"/>
                </a:solidFill>
                <a:latin typeface="Trebuchet MS"/>
                <a:ea typeface="Trebuchet MS"/>
                <a:cs typeface="Trebuchet MS"/>
                <a:sym typeface="Trebuchet MS"/>
              </a:defRPr>
            </a:lvl4pPr>
            <a:lvl5pPr marL="2286000" marR="0" lvl="4" indent="-228600" algn="l">
              <a:lnSpc>
                <a:spcPct val="100000"/>
              </a:lnSpc>
              <a:spcBef>
                <a:spcPts val="1000"/>
              </a:spcBef>
              <a:spcAft>
                <a:spcPts val="0"/>
              </a:spcAft>
              <a:buClr>
                <a:schemeClr val="accent1"/>
              </a:buClr>
              <a:buSzPts val="1280"/>
              <a:buFont typeface="Noto Sans Symbols"/>
              <a:buNone/>
              <a:defRPr sz="1600" b="1" i="0" u="none" strike="noStrike" cap="none">
                <a:solidFill>
                  <a:srgbClr val="3F3F3F"/>
                </a:solidFill>
                <a:latin typeface="Trebuchet MS"/>
                <a:ea typeface="Trebuchet MS"/>
                <a:cs typeface="Trebuchet MS"/>
                <a:sym typeface="Trebuchet MS"/>
              </a:defRPr>
            </a:lvl5pPr>
            <a:lvl6pPr marL="2743200" marR="0" lvl="5" indent="-228600" algn="l">
              <a:lnSpc>
                <a:spcPct val="100000"/>
              </a:lnSpc>
              <a:spcBef>
                <a:spcPts val="1000"/>
              </a:spcBef>
              <a:spcAft>
                <a:spcPts val="0"/>
              </a:spcAft>
              <a:buClr>
                <a:schemeClr val="accent1"/>
              </a:buClr>
              <a:buSzPts val="1280"/>
              <a:buFont typeface="Noto Sans Symbols"/>
              <a:buNone/>
              <a:defRPr sz="1600" b="1" i="0" u="none" strike="noStrike" cap="none">
                <a:solidFill>
                  <a:srgbClr val="3F3F3F"/>
                </a:solidFill>
                <a:latin typeface="Trebuchet MS"/>
                <a:ea typeface="Trebuchet MS"/>
                <a:cs typeface="Trebuchet MS"/>
                <a:sym typeface="Trebuchet MS"/>
              </a:defRPr>
            </a:lvl6pPr>
            <a:lvl7pPr marL="3200400" marR="0" lvl="6" indent="-228600" algn="l">
              <a:lnSpc>
                <a:spcPct val="100000"/>
              </a:lnSpc>
              <a:spcBef>
                <a:spcPts val="1000"/>
              </a:spcBef>
              <a:spcAft>
                <a:spcPts val="0"/>
              </a:spcAft>
              <a:buClr>
                <a:schemeClr val="accent1"/>
              </a:buClr>
              <a:buSzPts val="1280"/>
              <a:buFont typeface="Noto Sans Symbols"/>
              <a:buNone/>
              <a:defRPr sz="1600" b="1" i="0" u="none" strike="noStrike" cap="none">
                <a:solidFill>
                  <a:srgbClr val="3F3F3F"/>
                </a:solidFill>
                <a:latin typeface="Trebuchet MS"/>
                <a:ea typeface="Trebuchet MS"/>
                <a:cs typeface="Trebuchet MS"/>
                <a:sym typeface="Trebuchet MS"/>
              </a:defRPr>
            </a:lvl7pPr>
            <a:lvl8pPr marL="3657600" marR="0" lvl="7" indent="-228600" algn="l">
              <a:lnSpc>
                <a:spcPct val="100000"/>
              </a:lnSpc>
              <a:spcBef>
                <a:spcPts val="1000"/>
              </a:spcBef>
              <a:spcAft>
                <a:spcPts val="0"/>
              </a:spcAft>
              <a:buClr>
                <a:schemeClr val="accent1"/>
              </a:buClr>
              <a:buSzPts val="1280"/>
              <a:buFont typeface="Noto Sans Symbols"/>
              <a:buNone/>
              <a:defRPr sz="1600" b="1" i="0" u="none" strike="noStrike" cap="none">
                <a:solidFill>
                  <a:srgbClr val="3F3F3F"/>
                </a:solidFill>
                <a:latin typeface="Trebuchet MS"/>
                <a:ea typeface="Trebuchet MS"/>
                <a:cs typeface="Trebuchet MS"/>
                <a:sym typeface="Trebuchet MS"/>
              </a:defRPr>
            </a:lvl8pPr>
            <a:lvl9pPr marL="4114800" marR="0" lvl="8" indent="-228600" algn="l">
              <a:lnSpc>
                <a:spcPct val="100000"/>
              </a:lnSpc>
              <a:spcBef>
                <a:spcPts val="1000"/>
              </a:spcBef>
              <a:spcAft>
                <a:spcPts val="0"/>
              </a:spcAft>
              <a:buClr>
                <a:schemeClr val="accent1"/>
              </a:buClr>
              <a:buSzPts val="1280"/>
              <a:buFont typeface="Noto Sans Symbols"/>
              <a:buNone/>
              <a:defRPr sz="1600" b="1" i="0" u="none" strike="noStrike" cap="none">
                <a:solidFill>
                  <a:srgbClr val="3F3F3F"/>
                </a:solidFill>
                <a:latin typeface="Trebuchet MS"/>
                <a:ea typeface="Trebuchet MS"/>
                <a:cs typeface="Trebuchet MS"/>
                <a:sym typeface="Trebuchet MS"/>
              </a:defRPr>
            </a:lvl9pPr>
          </a:lstStyle>
          <a:p>
            <a:pPr lvl="0"/>
            <a:r>
              <a:rPr lang="en-US"/>
              <a:t>Click to edit Master text styles</a:t>
            </a:r>
          </a:p>
        </p:txBody>
      </p:sp>
      <p:sp>
        <p:nvSpPr>
          <p:cNvPr id="56" name="Google Shape;56;p5"/>
          <p:cNvSpPr txBox="1">
            <a:spLocks noGrp="1"/>
          </p:cNvSpPr>
          <p:nvPr>
            <p:ph type="body" idx="4"/>
          </p:nvPr>
        </p:nvSpPr>
        <p:spPr>
          <a:xfrm>
            <a:off x="5155519" y="2737247"/>
            <a:ext cx="4120895" cy="3304117"/>
          </a:xfrm>
          <a:prstGeom prst="rect">
            <a:avLst/>
          </a:prstGeom>
          <a:noFill/>
          <a:ln>
            <a:noFill/>
          </a:ln>
        </p:spPr>
        <p:txBody>
          <a:bodyPr spcFirstLastPara="1" wrap="square" lIns="91425" tIns="91425" rIns="91425" bIns="91425" anchor="t" anchorCtr="0"/>
          <a:lstStyle>
            <a:lvl1pPr marL="457200" marR="0" lvl="0" indent="-320038" algn="l">
              <a:lnSpc>
                <a:spcPct val="100000"/>
              </a:lnSpc>
              <a:spcBef>
                <a:spcPts val="1000"/>
              </a:spcBef>
              <a:spcAft>
                <a:spcPts val="0"/>
              </a:spcAft>
              <a:buClr>
                <a:schemeClr val="accent1"/>
              </a:buClr>
              <a:buSzPts val="1440"/>
              <a:buFont typeface="Noto Sans Symbols"/>
              <a:buChar char="▶"/>
              <a:defRPr sz="1800" b="0" i="0" u="none" strike="noStrike" cap="none">
                <a:solidFill>
                  <a:srgbClr val="3F3F3F"/>
                </a:solidFill>
                <a:latin typeface="Trebuchet MS"/>
                <a:ea typeface="Trebuchet MS"/>
                <a:cs typeface="Trebuchet MS"/>
                <a:sym typeface="Trebuchet MS"/>
              </a:defRPr>
            </a:lvl1pPr>
            <a:lvl2pPr marL="914400" marR="0" lvl="1" indent="-309880" algn="l">
              <a:lnSpc>
                <a:spcPct val="100000"/>
              </a:lnSpc>
              <a:spcBef>
                <a:spcPts val="1000"/>
              </a:spcBef>
              <a:spcAft>
                <a:spcPts val="0"/>
              </a:spcAft>
              <a:buClr>
                <a:schemeClr val="accent1"/>
              </a:buClr>
              <a:buSzPts val="1280"/>
              <a:buFont typeface="Noto Sans Symbols"/>
              <a:buChar char="▶"/>
              <a:defRPr sz="1600" b="0" i="0" u="none" strike="noStrike" cap="none">
                <a:solidFill>
                  <a:srgbClr val="3F3F3F"/>
                </a:solidFill>
                <a:latin typeface="Trebuchet MS"/>
                <a:ea typeface="Trebuchet MS"/>
                <a:cs typeface="Trebuchet MS"/>
                <a:sym typeface="Trebuchet MS"/>
              </a:defRPr>
            </a:lvl2pPr>
            <a:lvl3pPr marL="1371600" marR="0" lvl="2" indent="-299719" algn="l">
              <a:lnSpc>
                <a:spcPct val="100000"/>
              </a:lnSpc>
              <a:spcBef>
                <a:spcPts val="1000"/>
              </a:spcBef>
              <a:spcAft>
                <a:spcPts val="0"/>
              </a:spcAft>
              <a:buClr>
                <a:schemeClr val="accent1"/>
              </a:buClr>
              <a:buSzPts val="1120"/>
              <a:buFont typeface="Noto Sans Symbols"/>
              <a:buChar char="▶"/>
              <a:defRPr sz="1400" b="0" i="0" u="none" strike="noStrike" cap="none">
                <a:solidFill>
                  <a:srgbClr val="3F3F3F"/>
                </a:solidFill>
                <a:latin typeface="Trebuchet MS"/>
                <a:ea typeface="Trebuchet MS"/>
                <a:cs typeface="Trebuchet MS"/>
                <a:sym typeface="Trebuchet MS"/>
              </a:defRPr>
            </a:lvl3pPr>
            <a:lvl4pPr marL="1828800" marR="0" lvl="3"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4pPr>
            <a:lvl5pPr marL="2286000" marR="0" lvl="4"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5pPr>
            <a:lvl6pPr marL="2743200" marR="0" lvl="5"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9pPr>
          </a:lstStyle>
          <a:p>
            <a:pPr lvl="0"/>
            <a:r>
              <a:rPr lang="en-US"/>
              <a:t>Click to edit Master text styles</a:t>
            </a:r>
          </a:p>
        </p:txBody>
      </p:sp>
      <p:sp>
        <p:nvSpPr>
          <p:cNvPr id="57" name="Google Shape;57;p5"/>
          <p:cNvSpPr txBox="1">
            <a:spLocks noGrp="1"/>
          </p:cNvSpPr>
          <p:nvPr>
            <p:ph type="dt" idx="10"/>
          </p:nvPr>
        </p:nvSpPr>
        <p:spPr>
          <a:xfrm>
            <a:off x="7207009" y="6041363"/>
            <a:ext cx="912176" cy="365125"/>
          </a:xfrm>
          <a:prstGeom prst="rect">
            <a:avLst/>
          </a:prstGeom>
          <a:noFill/>
          <a:ln>
            <a:noFill/>
          </a:ln>
        </p:spPr>
        <p:txBody>
          <a:bodyPr spcFirstLastPara="1" wrap="square" lIns="91425" tIns="91425" rIns="91425" bIns="91425" anchor="ctr" anchorCtr="0"/>
          <a:lstStyle>
            <a:lvl1pPr marR="0" lvl="0" algn="r">
              <a:lnSpc>
                <a:spcPct val="100000"/>
              </a:lnSpc>
              <a:spcBef>
                <a:spcPts val="0"/>
              </a:spcBef>
              <a:spcAft>
                <a:spcPts val="0"/>
              </a:spcAft>
              <a:buClr>
                <a:srgbClr val="888888"/>
              </a:buClr>
              <a:buSzPts val="900"/>
              <a:buFont typeface="Trebuchet MS"/>
              <a:buNone/>
              <a:defRPr sz="900" b="0" i="0" u="none" strike="noStrike" cap="none">
                <a:solidFill>
                  <a:srgbClr val="888888"/>
                </a:solidFill>
                <a:latin typeface="Trebuchet MS"/>
                <a:ea typeface="Trebuchet MS"/>
                <a:cs typeface="Trebuchet MS"/>
                <a:sym typeface="Trebuchet MS"/>
              </a:defRPr>
            </a:lvl1pPr>
            <a:lvl2pPr marR="0" lvl="1"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2pPr>
            <a:lvl3pPr marR="0" lvl="2"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3pPr>
            <a:lvl4pPr marR="0" lvl="3"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4pPr>
            <a:lvl5pPr marR="0" lvl="4"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5pPr>
            <a:lvl6pPr marR="0" lvl="5"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6pPr>
            <a:lvl7pPr marR="0" lvl="6"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7pPr>
            <a:lvl8pPr marR="0" lvl="7"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8pPr>
            <a:lvl9pPr marR="0" lvl="8"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9pPr>
          </a:lstStyle>
          <a:p>
            <a:fld id="{581D52F2-9B11-4FC0-9217-7D20B3AC9849}" type="datetime1">
              <a:rPr lang="en-US" smtClean="0">
                <a:solidFill>
                  <a:prstClr val="black">
                    <a:tint val="75000"/>
                  </a:prstClr>
                </a:solidFill>
              </a:rPr>
              <a:pPr/>
              <a:t>1/25/2024</a:t>
            </a:fld>
            <a:endParaRPr lang="en-US">
              <a:solidFill>
                <a:prstClr val="black">
                  <a:tint val="75000"/>
                </a:prstClr>
              </a:solidFill>
            </a:endParaRPr>
          </a:p>
        </p:txBody>
      </p:sp>
      <p:sp>
        <p:nvSpPr>
          <p:cNvPr id="58" name="Google Shape;58;p5"/>
          <p:cNvSpPr txBox="1">
            <a:spLocks noGrp="1"/>
          </p:cNvSpPr>
          <p:nvPr>
            <p:ph type="ftr" idx="11"/>
          </p:nvPr>
        </p:nvSpPr>
        <p:spPr>
          <a:xfrm>
            <a:off x="812798" y="6041363"/>
            <a:ext cx="6163963"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900"/>
              <a:buFont typeface="Trebuchet MS"/>
              <a:buNone/>
              <a:defRPr sz="900" b="0" i="0" u="none" strike="noStrike" cap="none">
                <a:solidFill>
                  <a:srgbClr val="888888"/>
                </a:solidFill>
                <a:latin typeface="Trebuchet MS"/>
                <a:ea typeface="Trebuchet MS"/>
                <a:cs typeface="Trebuchet MS"/>
                <a:sym typeface="Trebuchet MS"/>
              </a:defRPr>
            </a:lvl1pPr>
            <a:lvl2pPr marR="0" lvl="1"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9pPr>
          </a:lstStyle>
          <a:p>
            <a:endParaRPr lang="en-US">
              <a:solidFill>
                <a:prstClr val="black">
                  <a:tint val="75000"/>
                </a:prstClr>
              </a:solidFill>
            </a:endParaRPr>
          </a:p>
        </p:txBody>
      </p:sp>
    </p:spTree>
    <p:extLst>
      <p:ext uri="{BB962C8B-B14F-4D97-AF65-F5344CB8AC3E}">
        <p14:creationId xmlns:p14="http://schemas.microsoft.com/office/powerpoint/2010/main" val="702587162"/>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9"/>
        <p:cNvGrpSpPr/>
        <p:nvPr/>
      </p:nvGrpSpPr>
      <p:grpSpPr>
        <a:xfrm>
          <a:off x="0" y="0"/>
          <a:ext cx="0" cy="0"/>
          <a:chOff x="0" y="0"/>
          <a:chExt cx="0" cy="0"/>
        </a:xfrm>
      </p:grpSpPr>
      <p:sp>
        <p:nvSpPr>
          <p:cNvPr id="60" name="Google Shape;60;p6"/>
          <p:cNvSpPr txBox="1">
            <a:spLocks noGrp="1"/>
          </p:cNvSpPr>
          <p:nvPr>
            <p:ph type="title"/>
          </p:nvPr>
        </p:nvSpPr>
        <p:spPr>
          <a:xfrm>
            <a:off x="812799" y="1498605"/>
            <a:ext cx="3720243" cy="1278465"/>
          </a:xfrm>
          <a:prstGeom prst="rect">
            <a:avLst/>
          </a:prstGeom>
          <a:noFill/>
          <a:ln>
            <a:noFill/>
          </a:ln>
        </p:spPr>
        <p:txBody>
          <a:bodyPr spcFirstLastPara="1" wrap="square" lIns="91425" tIns="91425" rIns="91425" bIns="91425" anchor="b" anchorCtr="0"/>
          <a:lstStyle>
            <a:lvl1pPr marR="0" lvl="0" algn="l">
              <a:lnSpc>
                <a:spcPct val="100000"/>
              </a:lnSpc>
              <a:spcBef>
                <a:spcPts val="0"/>
              </a:spcBef>
              <a:spcAft>
                <a:spcPts val="0"/>
              </a:spcAft>
              <a:buClr>
                <a:schemeClr val="accent1"/>
              </a:buClr>
              <a:buSzPts val="2000"/>
              <a:buFont typeface="Trebuchet MS"/>
              <a:buNone/>
              <a:defRPr sz="2000" b="0" i="0" u="none" strike="noStrike" cap="none">
                <a:solidFill>
                  <a:schemeClr val="accent1"/>
                </a:solidFill>
                <a:latin typeface="Trebuchet MS"/>
                <a:ea typeface="Trebuchet MS"/>
                <a:cs typeface="Trebuchet MS"/>
                <a:sym typeface="Trebuchet MS"/>
              </a:defRPr>
            </a:lvl1pPr>
            <a:lvl2pPr marR="0" lvl="1" algn="l">
              <a:spcBef>
                <a:spcPts val="0"/>
              </a:spcBef>
              <a:spcAft>
                <a:spcPts val="0"/>
              </a:spcAft>
              <a:buClr>
                <a:schemeClr val="dk2"/>
              </a:buClr>
              <a:buSzPts val="1800"/>
              <a:buNone/>
              <a:defRPr sz="1800" b="0" i="0" u="none" strike="noStrike" cap="none">
                <a:solidFill>
                  <a:schemeClr val="dk2"/>
                </a:solidFill>
              </a:defRPr>
            </a:lvl2pPr>
            <a:lvl3pPr marR="0" lvl="2" algn="l">
              <a:spcBef>
                <a:spcPts val="0"/>
              </a:spcBef>
              <a:spcAft>
                <a:spcPts val="0"/>
              </a:spcAft>
              <a:buClr>
                <a:schemeClr val="dk2"/>
              </a:buClr>
              <a:buSzPts val="1800"/>
              <a:buNone/>
              <a:defRPr sz="1800" b="0" i="0" u="none" strike="noStrike" cap="none">
                <a:solidFill>
                  <a:schemeClr val="dk2"/>
                </a:solidFill>
              </a:defRPr>
            </a:lvl3pPr>
            <a:lvl4pPr marR="0" lvl="3" algn="l">
              <a:spcBef>
                <a:spcPts val="0"/>
              </a:spcBef>
              <a:spcAft>
                <a:spcPts val="0"/>
              </a:spcAft>
              <a:buClr>
                <a:schemeClr val="dk2"/>
              </a:buClr>
              <a:buSzPts val="1800"/>
              <a:buNone/>
              <a:defRPr sz="1800" b="0" i="0" u="none" strike="noStrike" cap="none">
                <a:solidFill>
                  <a:schemeClr val="dk2"/>
                </a:solidFill>
              </a:defRPr>
            </a:lvl4pPr>
            <a:lvl5pPr marR="0" lvl="4" algn="l">
              <a:spcBef>
                <a:spcPts val="0"/>
              </a:spcBef>
              <a:spcAft>
                <a:spcPts val="0"/>
              </a:spcAft>
              <a:buClr>
                <a:schemeClr val="dk2"/>
              </a:buClr>
              <a:buSzPts val="1800"/>
              <a:buNone/>
              <a:defRPr sz="1800" b="0" i="0" u="none" strike="noStrike" cap="none">
                <a:solidFill>
                  <a:schemeClr val="dk2"/>
                </a:solidFill>
              </a:defRPr>
            </a:lvl5pPr>
            <a:lvl6pPr marR="0" lvl="5" algn="l">
              <a:spcBef>
                <a:spcPts val="0"/>
              </a:spcBef>
              <a:spcAft>
                <a:spcPts val="0"/>
              </a:spcAft>
              <a:buClr>
                <a:schemeClr val="dk2"/>
              </a:buClr>
              <a:buSzPts val="1800"/>
              <a:buNone/>
              <a:defRPr sz="1800" b="0" i="0" u="none" strike="noStrike" cap="none">
                <a:solidFill>
                  <a:schemeClr val="dk2"/>
                </a:solidFill>
              </a:defRPr>
            </a:lvl6pPr>
            <a:lvl7pPr marR="0" lvl="6" algn="l">
              <a:spcBef>
                <a:spcPts val="0"/>
              </a:spcBef>
              <a:spcAft>
                <a:spcPts val="0"/>
              </a:spcAft>
              <a:buClr>
                <a:schemeClr val="dk2"/>
              </a:buClr>
              <a:buSzPts val="1800"/>
              <a:buNone/>
              <a:defRPr sz="1800" b="0" i="0" u="none" strike="noStrike" cap="none">
                <a:solidFill>
                  <a:schemeClr val="dk2"/>
                </a:solidFill>
              </a:defRPr>
            </a:lvl7pPr>
            <a:lvl8pPr marR="0" lvl="7" algn="l">
              <a:spcBef>
                <a:spcPts val="0"/>
              </a:spcBef>
              <a:spcAft>
                <a:spcPts val="0"/>
              </a:spcAft>
              <a:buClr>
                <a:schemeClr val="dk2"/>
              </a:buClr>
              <a:buSzPts val="1800"/>
              <a:buNone/>
              <a:defRPr sz="1800" b="0" i="0" u="none" strike="noStrike" cap="none">
                <a:solidFill>
                  <a:schemeClr val="dk2"/>
                </a:solidFill>
              </a:defRPr>
            </a:lvl8pPr>
            <a:lvl9pPr marR="0" lvl="8" algn="l">
              <a:spcBef>
                <a:spcPts val="0"/>
              </a:spcBef>
              <a:spcAft>
                <a:spcPts val="0"/>
              </a:spcAft>
              <a:buClr>
                <a:schemeClr val="dk2"/>
              </a:buClr>
              <a:buSzPts val="1800"/>
              <a:buNone/>
              <a:defRPr sz="1800" b="0" i="0" u="none" strike="noStrike" cap="none">
                <a:solidFill>
                  <a:schemeClr val="dk2"/>
                </a:solidFill>
              </a:defRPr>
            </a:lvl9pPr>
          </a:lstStyle>
          <a:p>
            <a:r>
              <a:rPr lang="en-US"/>
              <a:t>Click to edit Master title style</a:t>
            </a:r>
            <a:endParaRPr/>
          </a:p>
        </p:txBody>
      </p:sp>
      <p:sp>
        <p:nvSpPr>
          <p:cNvPr id="61" name="Google Shape;61;p6"/>
          <p:cNvSpPr txBox="1">
            <a:spLocks noGrp="1"/>
          </p:cNvSpPr>
          <p:nvPr>
            <p:ph type="body" idx="1"/>
          </p:nvPr>
        </p:nvSpPr>
        <p:spPr>
          <a:xfrm>
            <a:off x="4761701" y="514926"/>
            <a:ext cx="4514716" cy="5526437"/>
          </a:xfrm>
          <a:prstGeom prst="rect">
            <a:avLst/>
          </a:prstGeom>
          <a:noFill/>
          <a:ln>
            <a:noFill/>
          </a:ln>
        </p:spPr>
        <p:txBody>
          <a:bodyPr spcFirstLastPara="1" wrap="square" lIns="91425" tIns="91425" rIns="91425" bIns="91425" anchor="t" anchorCtr="0"/>
          <a:lstStyle>
            <a:lvl1pPr marL="457200" marR="0" lvl="0" indent="-320038" algn="l">
              <a:lnSpc>
                <a:spcPct val="100000"/>
              </a:lnSpc>
              <a:spcBef>
                <a:spcPts val="1000"/>
              </a:spcBef>
              <a:spcAft>
                <a:spcPts val="0"/>
              </a:spcAft>
              <a:buClr>
                <a:schemeClr val="accent1"/>
              </a:buClr>
              <a:buSzPts val="1440"/>
              <a:buFont typeface="Noto Sans Symbols"/>
              <a:buChar char="▶"/>
              <a:defRPr sz="1800" b="0" i="0" u="none" strike="noStrike" cap="none">
                <a:solidFill>
                  <a:srgbClr val="3F3F3F"/>
                </a:solidFill>
                <a:latin typeface="Trebuchet MS"/>
                <a:ea typeface="Trebuchet MS"/>
                <a:cs typeface="Trebuchet MS"/>
                <a:sym typeface="Trebuchet MS"/>
              </a:defRPr>
            </a:lvl1pPr>
            <a:lvl2pPr marL="914400" marR="0" lvl="1" indent="-309880" algn="l">
              <a:lnSpc>
                <a:spcPct val="100000"/>
              </a:lnSpc>
              <a:spcBef>
                <a:spcPts val="1000"/>
              </a:spcBef>
              <a:spcAft>
                <a:spcPts val="0"/>
              </a:spcAft>
              <a:buClr>
                <a:schemeClr val="accent1"/>
              </a:buClr>
              <a:buSzPts val="1280"/>
              <a:buFont typeface="Noto Sans Symbols"/>
              <a:buChar char="▶"/>
              <a:defRPr sz="1600" b="0" i="0" u="none" strike="noStrike" cap="none">
                <a:solidFill>
                  <a:srgbClr val="3F3F3F"/>
                </a:solidFill>
                <a:latin typeface="Trebuchet MS"/>
                <a:ea typeface="Trebuchet MS"/>
                <a:cs typeface="Trebuchet MS"/>
                <a:sym typeface="Trebuchet MS"/>
              </a:defRPr>
            </a:lvl2pPr>
            <a:lvl3pPr marL="1371600" marR="0" lvl="2" indent="-299719" algn="l">
              <a:lnSpc>
                <a:spcPct val="100000"/>
              </a:lnSpc>
              <a:spcBef>
                <a:spcPts val="1000"/>
              </a:spcBef>
              <a:spcAft>
                <a:spcPts val="0"/>
              </a:spcAft>
              <a:buClr>
                <a:schemeClr val="accent1"/>
              </a:buClr>
              <a:buSzPts val="1120"/>
              <a:buFont typeface="Noto Sans Symbols"/>
              <a:buChar char="▶"/>
              <a:defRPr sz="1400" b="0" i="0" u="none" strike="noStrike" cap="none">
                <a:solidFill>
                  <a:srgbClr val="3F3F3F"/>
                </a:solidFill>
                <a:latin typeface="Trebuchet MS"/>
                <a:ea typeface="Trebuchet MS"/>
                <a:cs typeface="Trebuchet MS"/>
                <a:sym typeface="Trebuchet MS"/>
              </a:defRPr>
            </a:lvl3pPr>
            <a:lvl4pPr marL="1828800" marR="0" lvl="3"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4pPr>
            <a:lvl5pPr marL="2286000" marR="0" lvl="4"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5pPr>
            <a:lvl6pPr marL="2743200" marR="0" lvl="5"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9pPr>
          </a:lstStyle>
          <a:p>
            <a:pPr lvl="0"/>
            <a:r>
              <a:rPr lang="en-US"/>
              <a:t>Click to edit Master text styles</a:t>
            </a:r>
          </a:p>
        </p:txBody>
      </p:sp>
      <p:sp>
        <p:nvSpPr>
          <p:cNvPr id="62" name="Google Shape;62;p6"/>
          <p:cNvSpPr txBox="1">
            <a:spLocks noGrp="1"/>
          </p:cNvSpPr>
          <p:nvPr>
            <p:ph type="body" idx="2"/>
          </p:nvPr>
        </p:nvSpPr>
        <p:spPr>
          <a:xfrm>
            <a:off x="812799" y="2777068"/>
            <a:ext cx="3720243" cy="2584448"/>
          </a:xfrm>
          <a:prstGeom prst="rect">
            <a:avLst/>
          </a:prstGeom>
          <a:noFill/>
          <a:ln>
            <a:noFill/>
          </a:ln>
        </p:spPr>
        <p:txBody>
          <a:bodyPr spcFirstLastPara="1" wrap="square" lIns="91425" tIns="91425" rIns="91425" bIns="91425" anchor="t" anchorCtr="0"/>
          <a:lstStyle>
            <a:lvl1pPr marL="457200" marR="0" lvl="0"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3F3F3F"/>
                </a:solidFill>
                <a:latin typeface="Trebuchet MS"/>
                <a:ea typeface="Trebuchet MS"/>
                <a:cs typeface="Trebuchet MS"/>
                <a:sym typeface="Trebuchet MS"/>
              </a:defRPr>
            </a:lvl1pPr>
            <a:lvl2pPr marL="914400" marR="0" lvl="1" indent="-228600" algn="l">
              <a:lnSpc>
                <a:spcPct val="100000"/>
              </a:lnSpc>
              <a:spcBef>
                <a:spcPts val="1000"/>
              </a:spcBef>
              <a:spcAft>
                <a:spcPts val="0"/>
              </a:spcAft>
              <a:buClr>
                <a:schemeClr val="accent1"/>
              </a:buClr>
              <a:buSzPts val="840"/>
              <a:buFont typeface="Noto Sans Symbols"/>
              <a:buNone/>
              <a:defRPr sz="1050" b="0" i="0" u="none" strike="noStrike" cap="none">
                <a:solidFill>
                  <a:srgbClr val="3F3F3F"/>
                </a:solidFill>
                <a:latin typeface="Trebuchet MS"/>
                <a:ea typeface="Trebuchet MS"/>
                <a:cs typeface="Trebuchet MS"/>
                <a:sym typeface="Trebuchet MS"/>
              </a:defRPr>
            </a:lvl2pPr>
            <a:lvl3pPr marL="1371600" marR="0" lvl="2" indent="-228600" algn="l">
              <a:lnSpc>
                <a:spcPct val="100000"/>
              </a:lnSpc>
              <a:spcBef>
                <a:spcPts val="1000"/>
              </a:spcBef>
              <a:spcAft>
                <a:spcPts val="0"/>
              </a:spcAft>
              <a:buClr>
                <a:schemeClr val="accent1"/>
              </a:buClr>
              <a:buSzPts val="720"/>
              <a:buFont typeface="Noto Sans Symbols"/>
              <a:buNone/>
              <a:defRPr sz="900" b="0" i="0" u="none" strike="noStrike" cap="none">
                <a:solidFill>
                  <a:srgbClr val="3F3F3F"/>
                </a:solidFill>
                <a:latin typeface="Trebuchet MS"/>
                <a:ea typeface="Trebuchet MS"/>
                <a:cs typeface="Trebuchet MS"/>
                <a:sym typeface="Trebuchet MS"/>
              </a:defRPr>
            </a:lvl3pPr>
            <a:lvl4pPr marL="1828800" marR="0" lvl="3" indent="-228600" algn="l">
              <a:lnSpc>
                <a:spcPct val="100000"/>
              </a:lnSpc>
              <a:spcBef>
                <a:spcPts val="1000"/>
              </a:spcBef>
              <a:spcAft>
                <a:spcPts val="0"/>
              </a:spcAft>
              <a:buClr>
                <a:schemeClr val="accent1"/>
              </a:buClr>
              <a:buSzPts val="600"/>
              <a:buFont typeface="Noto Sans Symbols"/>
              <a:buNone/>
              <a:defRPr sz="750" b="0" i="0" u="none" strike="noStrike" cap="none">
                <a:solidFill>
                  <a:srgbClr val="3F3F3F"/>
                </a:solidFill>
                <a:latin typeface="Trebuchet MS"/>
                <a:ea typeface="Trebuchet MS"/>
                <a:cs typeface="Trebuchet MS"/>
                <a:sym typeface="Trebuchet MS"/>
              </a:defRPr>
            </a:lvl4pPr>
            <a:lvl5pPr marL="2286000" marR="0" lvl="4" indent="-228600" algn="l">
              <a:lnSpc>
                <a:spcPct val="100000"/>
              </a:lnSpc>
              <a:spcBef>
                <a:spcPts val="1000"/>
              </a:spcBef>
              <a:spcAft>
                <a:spcPts val="0"/>
              </a:spcAft>
              <a:buClr>
                <a:schemeClr val="accent1"/>
              </a:buClr>
              <a:buSzPts val="600"/>
              <a:buFont typeface="Noto Sans Symbols"/>
              <a:buNone/>
              <a:defRPr sz="750" b="0" i="0" u="none" strike="noStrike" cap="none">
                <a:solidFill>
                  <a:srgbClr val="3F3F3F"/>
                </a:solidFill>
                <a:latin typeface="Trebuchet MS"/>
                <a:ea typeface="Trebuchet MS"/>
                <a:cs typeface="Trebuchet MS"/>
                <a:sym typeface="Trebuchet MS"/>
              </a:defRPr>
            </a:lvl5pPr>
            <a:lvl6pPr marL="2743200" marR="0" lvl="5" indent="-228600" algn="l">
              <a:lnSpc>
                <a:spcPct val="100000"/>
              </a:lnSpc>
              <a:spcBef>
                <a:spcPts val="1000"/>
              </a:spcBef>
              <a:spcAft>
                <a:spcPts val="0"/>
              </a:spcAft>
              <a:buClr>
                <a:schemeClr val="accent1"/>
              </a:buClr>
              <a:buSzPts val="600"/>
              <a:buFont typeface="Noto Sans Symbols"/>
              <a:buNone/>
              <a:defRPr sz="750" b="0" i="0" u="none" strike="noStrike" cap="none">
                <a:solidFill>
                  <a:srgbClr val="3F3F3F"/>
                </a:solidFill>
                <a:latin typeface="Trebuchet MS"/>
                <a:ea typeface="Trebuchet MS"/>
                <a:cs typeface="Trebuchet MS"/>
                <a:sym typeface="Trebuchet MS"/>
              </a:defRPr>
            </a:lvl6pPr>
            <a:lvl7pPr marL="3200400" marR="0" lvl="6" indent="-228600" algn="l">
              <a:lnSpc>
                <a:spcPct val="100000"/>
              </a:lnSpc>
              <a:spcBef>
                <a:spcPts val="1000"/>
              </a:spcBef>
              <a:spcAft>
                <a:spcPts val="0"/>
              </a:spcAft>
              <a:buClr>
                <a:schemeClr val="accent1"/>
              </a:buClr>
              <a:buSzPts val="600"/>
              <a:buFont typeface="Noto Sans Symbols"/>
              <a:buNone/>
              <a:defRPr sz="750" b="0" i="0" u="none" strike="noStrike" cap="none">
                <a:solidFill>
                  <a:srgbClr val="3F3F3F"/>
                </a:solidFill>
                <a:latin typeface="Trebuchet MS"/>
                <a:ea typeface="Trebuchet MS"/>
                <a:cs typeface="Trebuchet MS"/>
                <a:sym typeface="Trebuchet MS"/>
              </a:defRPr>
            </a:lvl7pPr>
            <a:lvl8pPr marL="3657600" marR="0" lvl="7" indent="-228600" algn="l">
              <a:lnSpc>
                <a:spcPct val="100000"/>
              </a:lnSpc>
              <a:spcBef>
                <a:spcPts val="1000"/>
              </a:spcBef>
              <a:spcAft>
                <a:spcPts val="0"/>
              </a:spcAft>
              <a:buClr>
                <a:schemeClr val="accent1"/>
              </a:buClr>
              <a:buSzPts val="600"/>
              <a:buFont typeface="Noto Sans Symbols"/>
              <a:buNone/>
              <a:defRPr sz="750" b="0" i="0" u="none" strike="noStrike" cap="none">
                <a:solidFill>
                  <a:srgbClr val="3F3F3F"/>
                </a:solidFill>
                <a:latin typeface="Trebuchet MS"/>
                <a:ea typeface="Trebuchet MS"/>
                <a:cs typeface="Trebuchet MS"/>
                <a:sym typeface="Trebuchet MS"/>
              </a:defRPr>
            </a:lvl8pPr>
            <a:lvl9pPr marL="4114800" marR="0" lvl="8" indent="-228600" algn="l">
              <a:lnSpc>
                <a:spcPct val="100000"/>
              </a:lnSpc>
              <a:spcBef>
                <a:spcPts val="1000"/>
              </a:spcBef>
              <a:spcAft>
                <a:spcPts val="0"/>
              </a:spcAft>
              <a:buClr>
                <a:schemeClr val="accent1"/>
              </a:buClr>
              <a:buSzPts val="600"/>
              <a:buFont typeface="Noto Sans Symbols"/>
              <a:buNone/>
              <a:defRPr sz="750" b="0" i="0" u="none" strike="noStrike" cap="none">
                <a:solidFill>
                  <a:srgbClr val="3F3F3F"/>
                </a:solidFill>
                <a:latin typeface="Trebuchet MS"/>
                <a:ea typeface="Trebuchet MS"/>
                <a:cs typeface="Trebuchet MS"/>
                <a:sym typeface="Trebuchet MS"/>
              </a:defRPr>
            </a:lvl9pPr>
          </a:lstStyle>
          <a:p>
            <a:pPr lvl="0"/>
            <a:r>
              <a:rPr lang="en-US"/>
              <a:t>Click to edit Master text styles</a:t>
            </a:r>
          </a:p>
        </p:txBody>
      </p:sp>
      <p:sp>
        <p:nvSpPr>
          <p:cNvPr id="63" name="Google Shape;63;p6"/>
          <p:cNvSpPr txBox="1">
            <a:spLocks noGrp="1"/>
          </p:cNvSpPr>
          <p:nvPr>
            <p:ph type="dt" idx="10"/>
          </p:nvPr>
        </p:nvSpPr>
        <p:spPr>
          <a:xfrm>
            <a:off x="7207009" y="6041363"/>
            <a:ext cx="912176" cy="365125"/>
          </a:xfrm>
          <a:prstGeom prst="rect">
            <a:avLst/>
          </a:prstGeom>
          <a:noFill/>
          <a:ln>
            <a:noFill/>
          </a:ln>
        </p:spPr>
        <p:txBody>
          <a:bodyPr spcFirstLastPara="1" wrap="square" lIns="91425" tIns="91425" rIns="91425" bIns="91425" anchor="ctr" anchorCtr="0"/>
          <a:lstStyle>
            <a:lvl1pPr marR="0" lvl="0" algn="r">
              <a:lnSpc>
                <a:spcPct val="100000"/>
              </a:lnSpc>
              <a:spcBef>
                <a:spcPts val="0"/>
              </a:spcBef>
              <a:spcAft>
                <a:spcPts val="0"/>
              </a:spcAft>
              <a:buClr>
                <a:srgbClr val="888888"/>
              </a:buClr>
              <a:buSzPts val="900"/>
              <a:buFont typeface="Trebuchet MS"/>
              <a:buNone/>
              <a:defRPr sz="900" b="0" i="0" u="none" strike="noStrike" cap="none">
                <a:solidFill>
                  <a:srgbClr val="888888"/>
                </a:solidFill>
                <a:latin typeface="Trebuchet MS"/>
                <a:ea typeface="Trebuchet MS"/>
                <a:cs typeface="Trebuchet MS"/>
                <a:sym typeface="Trebuchet MS"/>
              </a:defRPr>
            </a:lvl1pPr>
            <a:lvl2pPr marR="0" lvl="1"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2pPr>
            <a:lvl3pPr marR="0" lvl="2"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3pPr>
            <a:lvl4pPr marR="0" lvl="3"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4pPr>
            <a:lvl5pPr marR="0" lvl="4"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5pPr>
            <a:lvl6pPr marR="0" lvl="5"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6pPr>
            <a:lvl7pPr marR="0" lvl="6"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7pPr>
            <a:lvl8pPr marR="0" lvl="7"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8pPr>
            <a:lvl9pPr marR="0" lvl="8"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9pPr>
          </a:lstStyle>
          <a:p>
            <a:fld id="{936542C1-4E96-413B-B72E-6C4B39D85C9D}" type="datetime1">
              <a:rPr lang="en-US" smtClean="0">
                <a:solidFill>
                  <a:prstClr val="black">
                    <a:tint val="75000"/>
                  </a:prstClr>
                </a:solidFill>
              </a:rPr>
              <a:pPr/>
              <a:t>1/25/2024</a:t>
            </a:fld>
            <a:endParaRPr lang="en-US">
              <a:solidFill>
                <a:prstClr val="black">
                  <a:tint val="75000"/>
                </a:prstClr>
              </a:solidFill>
            </a:endParaRPr>
          </a:p>
        </p:txBody>
      </p:sp>
      <p:sp>
        <p:nvSpPr>
          <p:cNvPr id="64" name="Google Shape;64;p6"/>
          <p:cNvSpPr txBox="1">
            <a:spLocks noGrp="1"/>
          </p:cNvSpPr>
          <p:nvPr>
            <p:ph type="ftr" idx="11"/>
          </p:nvPr>
        </p:nvSpPr>
        <p:spPr>
          <a:xfrm>
            <a:off x="812798" y="6041363"/>
            <a:ext cx="6163963"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900"/>
              <a:buFont typeface="Trebuchet MS"/>
              <a:buNone/>
              <a:defRPr sz="900" b="0" i="0" u="none" strike="noStrike" cap="none">
                <a:solidFill>
                  <a:srgbClr val="888888"/>
                </a:solidFill>
                <a:latin typeface="Trebuchet MS"/>
                <a:ea typeface="Trebuchet MS"/>
                <a:cs typeface="Trebuchet MS"/>
                <a:sym typeface="Trebuchet MS"/>
              </a:defRPr>
            </a:lvl1pPr>
            <a:lvl2pPr marR="0" lvl="1"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9pPr>
          </a:lstStyle>
          <a:p>
            <a:endParaRPr lang="en-US">
              <a:solidFill>
                <a:prstClr val="black">
                  <a:tint val="75000"/>
                </a:prstClr>
              </a:solidFill>
            </a:endParaRPr>
          </a:p>
        </p:txBody>
      </p:sp>
    </p:spTree>
    <p:extLst>
      <p:ext uri="{BB962C8B-B14F-4D97-AF65-F5344CB8AC3E}">
        <p14:creationId xmlns:p14="http://schemas.microsoft.com/office/powerpoint/2010/main" val="1500318585"/>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5"/>
        <p:cNvGrpSpPr/>
        <p:nvPr/>
      </p:nvGrpSpPr>
      <p:grpSpPr>
        <a:xfrm>
          <a:off x="0" y="0"/>
          <a:ext cx="0" cy="0"/>
          <a:chOff x="0" y="0"/>
          <a:chExt cx="0" cy="0"/>
        </a:xfrm>
      </p:grpSpPr>
      <p:sp>
        <p:nvSpPr>
          <p:cNvPr id="66" name="Google Shape;66;p7"/>
          <p:cNvSpPr txBox="1">
            <a:spLocks noGrp="1"/>
          </p:cNvSpPr>
          <p:nvPr>
            <p:ph type="title"/>
          </p:nvPr>
        </p:nvSpPr>
        <p:spPr>
          <a:xfrm>
            <a:off x="812800" y="4800601"/>
            <a:ext cx="8463617" cy="566737"/>
          </a:xfrm>
          <a:prstGeom prst="rect">
            <a:avLst/>
          </a:prstGeom>
          <a:noFill/>
          <a:ln>
            <a:noFill/>
          </a:ln>
        </p:spPr>
        <p:txBody>
          <a:bodyPr spcFirstLastPara="1" wrap="square" lIns="91425" tIns="91425" rIns="91425" bIns="91425" anchor="b" anchorCtr="0"/>
          <a:lstStyle>
            <a:lvl1pPr marR="0" lvl="0" algn="l">
              <a:lnSpc>
                <a:spcPct val="100000"/>
              </a:lnSpc>
              <a:spcBef>
                <a:spcPts val="0"/>
              </a:spcBef>
              <a:spcAft>
                <a:spcPts val="0"/>
              </a:spcAft>
              <a:buClr>
                <a:schemeClr val="accent1"/>
              </a:buClr>
              <a:buSzPts val="2400"/>
              <a:buFont typeface="Trebuchet MS"/>
              <a:buNone/>
              <a:defRPr sz="2400" b="0" i="0" u="none" strike="noStrike" cap="none">
                <a:solidFill>
                  <a:schemeClr val="accent1"/>
                </a:solidFill>
                <a:latin typeface="Trebuchet MS"/>
                <a:ea typeface="Trebuchet MS"/>
                <a:cs typeface="Trebuchet MS"/>
                <a:sym typeface="Trebuchet MS"/>
              </a:defRPr>
            </a:lvl1pPr>
            <a:lvl2pPr marR="0" lvl="1" algn="l">
              <a:spcBef>
                <a:spcPts val="0"/>
              </a:spcBef>
              <a:spcAft>
                <a:spcPts val="0"/>
              </a:spcAft>
              <a:buClr>
                <a:schemeClr val="dk2"/>
              </a:buClr>
              <a:buSzPts val="1800"/>
              <a:buNone/>
              <a:defRPr sz="1800" b="0" i="0" u="none" strike="noStrike" cap="none">
                <a:solidFill>
                  <a:schemeClr val="dk2"/>
                </a:solidFill>
              </a:defRPr>
            </a:lvl2pPr>
            <a:lvl3pPr marR="0" lvl="2" algn="l">
              <a:spcBef>
                <a:spcPts val="0"/>
              </a:spcBef>
              <a:spcAft>
                <a:spcPts val="0"/>
              </a:spcAft>
              <a:buClr>
                <a:schemeClr val="dk2"/>
              </a:buClr>
              <a:buSzPts val="1800"/>
              <a:buNone/>
              <a:defRPr sz="1800" b="0" i="0" u="none" strike="noStrike" cap="none">
                <a:solidFill>
                  <a:schemeClr val="dk2"/>
                </a:solidFill>
              </a:defRPr>
            </a:lvl3pPr>
            <a:lvl4pPr marR="0" lvl="3" algn="l">
              <a:spcBef>
                <a:spcPts val="0"/>
              </a:spcBef>
              <a:spcAft>
                <a:spcPts val="0"/>
              </a:spcAft>
              <a:buClr>
                <a:schemeClr val="dk2"/>
              </a:buClr>
              <a:buSzPts val="1800"/>
              <a:buNone/>
              <a:defRPr sz="1800" b="0" i="0" u="none" strike="noStrike" cap="none">
                <a:solidFill>
                  <a:schemeClr val="dk2"/>
                </a:solidFill>
              </a:defRPr>
            </a:lvl4pPr>
            <a:lvl5pPr marR="0" lvl="4" algn="l">
              <a:spcBef>
                <a:spcPts val="0"/>
              </a:spcBef>
              <a:spcAft>
                <a:spcPts val="0"/>
              </a:spcAft>
              <a:buClr>
                <a:schemeClr val="dk2"/>
              </a:buClr>
              <a:buSzPts val="1800"/>
              <a:buNone/>
              <a:defRPr sz="1800" b="0" i="0" u="none" strike="noStrike" cap="none">
                <a:solidFill>
                  <a:schemeClr val="dk2"/>
                </a:solidFill>
              </a:defRPr>
            </a:lvl5pPr>
            <a:lvl6pPr marR="0" lvl="5" algn="l">
              <a:spcBef>
                <a:spcPts val="0"/>
              </a:spcBef>
              <a:spcAft>
                <a:spcPts val="0"/>
              </a:spcAft>
              <a:buClr>
                <a:schemeClr val="dk2"/>
              </a:buClr>
              <a:buSzPts val="1800"/>
              <a:buNone/>
              <a:defRPr sz="1800" b="0" i="0" u="none" strike="noStrike" cap="none">
                <a:solidFill>
                  <a:schemeClr val="dk2"/>
                </a:solidFill>
              </a:defRPr>
            </a:lvl6pPr>
            <a:lvl7pPr marR="0" lvl="6" algn="l">
              <a:spcBef>
                <a:spcPts val="0"/>
              </a:spcBef>
              <a:spcAft>
                <a:spcPts val="0"/>
              </a:spcAft>
              <a:buClr>
                <a:schemeClr val="dk2"/>
              </a:buClr>
              <a:buSzPts val="1800"/>
              <a:buNone/>
              <a:defRPr sz="1800" b="0" i="0" u="none" strike="noStrike" cap="none">
                <a:solidFill>
                  <a:schemeClr val="dk2"/>
                </a:solidFill>
              </a:defRPr>
            </a:lvl7pPr>
            <a:lvl8pPr marR="0" lvl="7" algn="l">
              <a:spcBef>
                <a:spcPts val="0"/>
              </a:spcBef>
              <a:spcAft>
                <a:spcPts val="0"/>
              </a:spcAft>
              <a:buClr>
                <a:schemeClr val="dk2"/>
              </a:buClr>
              <a:buSzPts val="1800"/>
              <a:buNone/>
              <a:defRPr sz="1800" b="0" i="0" u="none" strike="noStrike" cap="none">
                <a:solidFill>
                  <a:schemeClr val="dk2"/>
                </a:solidFill>
              </a:defRPr>
            </a:lvl8pPr>
            <a:lvl9pPr marR="0" lvl="8" algn="l">
              <a:spcBef>
                <a:spcPts val="0"/>
              </a:spcBef>
              <a:spcAft>
                <a:spcPts val="0"/>
              </a:spcAft>
              <a:buClr>
                <a:schemeClr val="dk2"/>
              </a:buClr>
              <a:buSzPts val="1800"/>
              <a:buNone/>
              <a:defRPr sz="1800" b="0" i="0" u="none" strike="noStrike" cap="none">
                <a:solidFill>
                  <a:schemeClr val="dk2"/>
                </a:solidFill>
              </a:defRPr>
            </a:lvl9pPr>
          </a:lstStyle>
          <a:p>
            <a:r>
              <a:rPr lang="en-US"/>
              <a:t>Click to edit Master title style</a:t>
            </a:r>
            <a:endParaRPr/>
          </a:p>
        </p:txBody>
      </p:sp>
      <p:sp>
        <p:nvSpPr>
          <p:cNvPr id="67" name="Google Shape;67;p7"/>
          <p:cNvSpPr>
            <a:spLocks noGrp="1"/>
          </p:cNvSpPr>
          <p:nvPr>
            <p:ph type="pic" idx="2"/>
          </p:nvPr>
        </p:nvSpPr>
        <p:spPr>
          <a:xfrm>
            <a:off x="812800" y="609600"/>
            <a:ext cx="8463617" cy="3845718"/>
          </a:xfrm>
          <a:prstGeom prst="rect">
            <a:avLst/>
          </a:prstGeom>
          <a:noFill/>
          <a:ln>
            <a:noFill/>
          </a:ln>
        </p:spPr>
        <p:txBody>
          <a:bodyPr spcFirstLastPara="1" wrap="square" lIns="91425" tIns="91425" rIns="91425" bIns="91425" anchor="t" anchorCtr="0"/>
          <a:lstStyle>
            <a:lvl1pPr marR="0" lvl="0" algn="ctr" rtl="0">
              <a:lnSpc>
                <a:spcPct val="100000"/>
              </a:lnSpc>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1pPr>
            <a:lvl2pPr marR="0" lvl="1" algn="l" rtl="0">
              <a:lnSpc>
                <a:spcPct val="100000"/>
              </a:lnSpc>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2pPr>
            <a:lvl3pPr marR="0" lvl="2" algn="l" rtl="0">
              <a:lnSpc>
                <a:spcPct val="100000"/>
              </a:lnSpc>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3pPr>
            <a:lvl4pPr marR="0" lvl="3" algn="l" rtl="0">
              <a:lnSpc>
                <a:spcPct val="100000"/>
              </a:lnSpc>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4pPr>
            <a:lvl5pPr marR="0" lvl="4" algn="l" rtl="0">
              <a:lnSpc>
                <a:spcPct val="100000"/>
              </a:lnSpc>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5pPr>
            <a:lvl6pPr marR="0" lvl="5" algn="l" rtl="0">
              <a:lnSpc>
                <a:spcPct val="100000"/>
              </a:lnSpc>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6pPr>
            <a:lvl7pPr marR="0" lvl="6" algn="l" rtl="0">
              <a:lnSpc>
                <a:spcPct val="100000"/>
              </a:lnSpc>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7pPr>
            <a:lvl8pPr marR="0" lvl="7" algn="l" rtl="0">
              <a:lnSpc>
                <a:spcPct val="100000"/>
              </a:lnSpc>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8pPr>
            <a:lvl9pPr marR="0" lvl="8" algn="l" rtl="0">
              <a:lnSpc>
                <a:spcPct val="100000"/>
              </a:lnSpc>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9pPr>
          </a:lstStyle>
          <a:p>
            <a:r>
              <a:rPr lang="en-US"/>
              <a:t>Click icon to add picture</a:t>
            </a:r>
            <a:endParaRPr/>
          </a:p>
        </p:txBody>
      </p:sp>
      <p:sp>
        <p:nvSpPr>
          <p:cNvPr id="68" name="Google Shape;68;p7"/>
          <p:cNvSpPr txBox="1">
            <a:spLocks noGrp="1"/>
          </p:cNvSpPr>
          <p:nvPr>
            <p:ph type="body" idx="1"/>
          </p:nvPr>
        </p:nvSpPr>
        <p:spPr>
          <a:xfrm>
            <a:off x="812800" y="5367337"/>
            <a:ext cx="8463617" cy="674024"/>
          </a:xfrm>
          <a:prstGeom prst="rect">
            <a:avLst/>
          </a:prstGeom>
          <a:noFill/>
          <a:ln>
            <a:noFill/>
          </a:ln>
        </p:spPr>
        <p:txBody>
          <a:bodyPr spcFirstLastPara="1" wrap="square" lIns="91425" tIns="91425" rIns="91425" bIns="91425" anchor="t" anchorCtr="0"/>
          <a:lstStyle>
            <a:lvl1pPr marL="457200" marR="0" lvl="0" indent="-228600" algn="l">
              <a:lnSpc>
                <a:spcPct val="100000"/>
              </a:lnSpc>
              <a:spcBef>
                <a:spcPts val="1000"/>
              </a:spcBef>
              <a:spcAft>
                <a:spcPts val="0"/>
              </a:spcAft>
              <a:buClr>
                <a:schemeClr val="accent1"/>
              </a:buClr>
              <a:buSzPts val="960"/>
              <a:buFont typeface="Noto Sans Symbols"/>
              <a:buNone/>
              <a:defRPr sz="1200" b="0" i="0" u="none" strike="noStrike" cap="none">
                <a:solidFill>
                  <a:srgbClr val="3F3F3F"/>
                </a:solidFill>
                <a:latin typeface="Trebuchet MS"/>
                <a:ea typeface="Trebuchet MS"/>
                <a:cs typeface="Trebuchet MS"/>
                <a:sym typeface="Trebuchet MS"/>
              </a:defRPr>
            </a:lvl1pPr>
            <a:lvl2pPr marL="914400" marR="0" lvl="1" indent="-228600" algn="l">
              <a:lnSpc>
                <a:spcPct val="100000"/>
              </a:lnSpc>
              <a:spcBef>
                <a:spcPts val="1000"/>
              </a:spcBef>
              <a:spcAft>
                <a:spcPts val="0"/>
              </a:spcAft>
              <a:buClr>
                <a:schemeClr val="accent1"/>
              </a:buClr>
              <a:buSzPts val="960"/>
              <a:buFont typeface="Noto Sans Symbols"/>
              <a:buNone/>
              <a:defRPr sz="1200" b="0" i="0" u="none" strike="noStrike" cap="none">
                <a:solidFill>
                  <a:srgbClr val="3F3F3F"/>
                </a:solidFill>
                <a:latin typeface="Trebuchet MS"/>
                <a:ea typeface="Trebuchet MS"/>
                <a:cs typeface="Trebuchet MS"/>
                <a:sym typeface="Trebuchet MS"/>
              </a:defRPr>
            </a:lvl2pPr>
            <a:lvl3pPr marL="1371600" marR="0" lvl="2" indent="-228600" algn="l">
              <a:lnSpc>
                <a:spcPct val="100000"/>
              </a:lnSpc>
              <a:spcBef>
                <a:spcPts val="1000"/>
              </a:spcBef>
              <a:spcAft>
                <a:spcPts val="0"/>
              </a:spcAft>
              <a:buClr>
                <a:schemeClr val="accent1"/>
              </a:buClr>
              <a:buSzPts val="800"/>
              <a:buFont typeface="Noto Sans Symbols"/>
              <a:buNone/>
              <a:defRPr sz="1000" b="0" i="0" u="none" strike="noStrike" cap="none">
                <a:solidFill>
                  <a:srgbClr val="3F3F3F"/>
                </a:solidFill>
                <a:latin typeface="Trebuchet MS"/>
                <a:ea typeface="Trebuchet MS"/>
                <a:cs typeface="Trebuchet MS"/>
                <a:sym typeface="Trebuchet MS"/>
              </a:defRPr>
            </a:lvl3pPr>
            <a:lvl4pPr marL="1828800" marR="0" lvl="3" indent="-228600" algn="l">
              <a:lnSpc>
                <a:spcPct val="100000"/>
              </a:lnSpc>
              <a:spcBef>
                <a:spcPts val="1000"/>
              </a:spcBef>
              <a:spcAft>
                <a:spcPts val="0"/>
              </a:spcAft>
              <a:buClr>
                <a:schemeClr val="accent1"/>
              </a:buClr>
              <a:buSzPts val="720"/>
              <a:buFont typeface="Noto Sans Symbols"/>
              <a:buNone/>
              <a:defRPr sz="900" b="0" i="0" u="none" strike="noStrike" cap="none">
                <a:solidFill>
                  <a:srgbClr val="3F3F3F"/>
                </a:solidFill>
                <a:latin typeface="Trebuchet MS"/>
                <a:ea typeface="Trebuchet MS"/>
                <a:cs typeface="Trebuchet MS"/>
                <a:sym typeface="Trebuchet MS"/>
              </a:defRPr>
            </a:lvl4pPr>
            <a:lvl5pPr marL="2286000" marR="0" lvl="4" indent="-228600" algn="l">
              <a:lnSpc>
                <a:spcPct val="100000"/>
              </a:lnSpc>
              <a:spcBef>
                <a:spcPts val="1000"/>
              </a:spcBef>
              <a:spcAft>
                <a:spcPts val="0"/>
              </a:spcAft>
              <a:buClr>
                <a:schemeClr val="accent1"/>
              </a:buClr>
              <a:buSzPts val="720"/>
              <a:buFont typeface="Noto Sans Symbols"/>
              <a:buNone/>
              <a:defRPr sz="900" b="0" i="0" u="none" strike="noStrike" cap="none">
                <a:solidFill>
                  <a:srgbClr val="3F3F3F"/>
                </a:solidFill>
                <a:latin typeface="Trebuchet MS"/>
                <a:ea typeface="Trebuchet MS"/>
                <a:cs typeface="Trebuchet MS"/>
                <a:sym typeface="Trebuchet MS"/>
              </a:defRPr>
            </a:lvl5pPr>
            <a:lvl6pPr marL="2743200" marR="0" lvl="5" indent="-228600" algn="l">
              <a:lnSpc>
                <a:spcPct val="100000"/>
              </a:lnSpc>
              <a:spcBef>
                <a:spcPts val="1000"/>
              </a:spcBef>
              <a:spcAft>
                <a:spcPts val="0"/>
              </a:spcAft>
              <a:buClr>
                <a:schemeClr val="accent1"/>
              </a:buClr>
              <a:buSzPts val="720"/>
              <a:buFont typeface="Noto Sans Symbols"/>
              <a:buNone/>
              <a:defRPr sz="900" b="0" i="0" u="none" strike="noStrike" cap="none">
                <a:solidFill>
                  <a:srgbClr val="3F3F3F"/>
                </a:solidFill>
                <a:latin typeface="Trebuchet MS"/>
                <a:ea typeface="Trebuchet MS"/>
                <a:cs typeface="Trebuchet MS"/>
                <a:sym typeface="Trebuchet MS"/>
              </a:defRPr>
            </a:lvl6pPr>
            <a:lvl7pPr marL="3200400" marR="0" lvl="6" indent="-228600" algn="l">
              <a:lnSpc>
                <a:spcPct val="100000"/>
              </a:lnSpc>
              <a:spcBef>
                <a:spcPts val="1000"/>
              </a:spcBef>
              <a:spcAft>
                <a:spcPts val="0"/>
              </a:spcAft>
              <a:buClr>
                <a:schemeClr val="accent1"/>
              </a:buClr>
              <a:buSzPts val="720"/>
              <a:buFont typeface="Noto Sans Symbols"/>
              <a:buNone/>
              <a:defRPr sz="900" b="0" i="0" u="none" strike="noStrike" cap="none">
                <a:solidFill>
                  <a:srgbClr val="3F3F3F"/>
                </a:solidFill>
                <a:latin typeface="Trebuchet MS"/>
                <a:ea typeface="Trebuchet MS"/>
                <a:cs typeface="Trebuchet MS"/>
                <a:sym typeface="Trebuchet MS"/>
              </a:defRPr>
            </a:lvl7pPr>
            <a:lvl8pPr marL="3657600" marR="0" lvl="7" indent="-228600" algn="l">
              <a:lnSpc>
                <a:spcPct val="100000"/>
              </a:lnSpc>
              <a:spcBef>
                <a:spcPts val="1000"/>
              </a:spcBef>
              <a:spcAft>
                <a:spcPts val="0"/>
              </a:spcAft>
              <a:buClr>
                <a:schemeClr val="accent1"/>
              </a:buClr>
              <a:buSzPts val="720"/>
              <a:buFont typeface="Noto Sans Symbols"/>
              <a:buNone/>
              <a:defRPr sz="900" b="0" i="0" u="none" strike="noStrike" cap="none">
                <a:solidFill>
                  <a:srgbClr val="3F3F3F"/>
                </a:solidFill>
                <a:latin typeface="Trebuchet MS"/>
                <a:ea typeface="Trebuchet MS"/>
                <a:cs typeface="Trebuchet MS"/>
                <a:sym typeface="Trebuchet MS"/>
              </a:defRPr>
            </a:lvl8pPr>
            <a:lvl9pPr marL="4114800" marR="0" lvl="8" indent="-228600" algn="l">
              <a:lnSpc>
                <a:spcPct val="100000"/>
              </a:lnSpc>
              <a:spcBef>
                <a:spcPts val="1000"/>
              </a:spcBef>
              <a:spcAft>
                <a:spcPts val="0"/>
              </a:spcAft>
              <a:buClr>
                <a:schemeClr val="accent1"/>
              </a:buClr>
              <a:buSzPts val="720"/>
              <a:buFont typeface="Noto Sans Symbols"/>
              <a:buNone/>
              <a:defRPr sz="900" b="0" i="0" u="none" strike="noStrike" cap="none">
                <a:solidFill>
                  <a:srgbClr val="3F3F3F"/>
                </a:solidFill>
                <a:latin typeface="Trebuchet MS"/>
                <a:ea typeface="Trebuchet MS"/>
                <a:cs typeface="Trebuchet MS"/>
                <a:sym typeface="Trebuchet MS"/>
              </a:defRPr>
            </a:lvl9pPr>
          </a:lstStyle>
          <a:p>
            <a:pPr lvl="0"/>
            <a:r>
              <a:rPr lang="en-US"/>
              <a:t>Click to edit Master text styles</a:t>
            </a:r>
          </a:p>
        </p:txBody>
      </p:sp>
      <p:sp>
        <p:nvSpPr>
          <p:cNvPr id="69" name="Google Shape;69;p7"/>
          <p:cNvSpPr txBox="1">
            <a:spLocks noGrp="1"/>
          </p:cNvSpPr>
          <p:nvPr>
            <p:ph type="dt" idx="10"/>
          </p:nvPr>
        </p:nvSpPr>
        <p:spPr>
          <a:xfrm>
            <a:off x="7207009" y="6041363"/>
            <a:ext cx="912176" cy="365125"/>
          </a:xfrm>
          <a:prstGeom prst="rect">
            <a:avLst/>
          </a:prstGeom>
          <a:noFill/>
          <a:ln>
            <a:noFill/>
          </a:ln>
        </p:spPr>
        <p:txBody>
          <a:bodyPr spcFirstLastPara="1" wrap="square" lIns="91425" tIns="91425" rIns="91425" bIns="91425" anchor="ctr" anchorCtr="0"/>
          <a:lstStyle>
            <a:lvl1pPr marR="0" lvl="0" algn="r">
              <a:lnSpc>
                <a:spcPct val="100000"/>
              </a:lnSpc>
              <a:spcBef>
                <a:spcPts val="0"/>
              </a:spcBef>
              <a:spcAft>
                <a:spcPts val="0"/>
              </a:spcAft>
              <a:buClr>
                <a:srgbClr val="888888"/>
              </a:buClr>
              <a:buSzPts val="900"/>
              <a:buFont typeface="Trebuchet MS"/>
              <a:buNone/>
              <a:defRPr sz="900" b="0" i="0" u="none" strike="noStrike" cap="none">
                <a:solidFill>
                  <a:srgbClr val="888888"/>
                </a:solidFill>
                <a:latin typeface="Trebuchet MS"/>
                <a:ea typeface="Trebuchet MS"/>
                <a:cs typeface="Trebuchet MS"/>
                <a:sym typeface="Trebuchet MS"/>
              </a:defRPr>
            </a:lvl1pPr>
            <a:lvl2pPr marR="0" lvl="1"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2pPr>
            <a:lvl3pPr marR="0" lvl="2"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3pPr>
            <a:lvl4pPr marR="0" lvl="3"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4pPr>
            <a:lvl5pPr marR="0" lvl="4"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5pPr>
            <a:lvl6pPr marR="0" lvl="5"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6pPr>
            <a:lvl7pPr marR="0" lvl="6"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7pPr>
            <a:lvl8pPr marR="0" lvl="7"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8pPr>
            <a:lvl9pPr marR="0" lvl="8"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9pPr>
          </a:lstStyle>
          <a:p>
            <a:fld id="{EC43563C-D9B3-4432-B336-144C997D6215}" type="datetime1">
              <a:rPr lang="en-US" smtClean="0">
                <a:solidFill>
                  <a:prstClr val="black">
                    <a:tint val="75000"/>
                  </a:prstClr>
                </a:solidFill>
              </a:rPr>
              <a:pPr/>
              <a:t>1/25/2024</a:t>
            </a:fld>
            <a:endParaRPr lang="en-US">
              <a:solidFill>
                <a:prstClr val="black">
                  <a:tint val="75000"/>
                </a:prstClr>
              </a:solidFill>
            </a:endParaRPr>
          </a:p>
        </p:txBody>
      </p:sp>
      <p:sp>
        <p:nvSpPr>
          <p:cNvPr id="70" name="Google Shape;70;p7"/>
          <p:cNvSpPr txBox="1">
            <a:spLocks noGrp="1"/>
          </p:cNvSpPr>
          <p:nvPr>
            <p:ph type="ftr" idx="11"/>
          </p:nvPr>
        </p:nvSpPr>
        <p:spPr>
          <a:xfrm>
            <a:off x="812798" y="6041363"/>
            <a:ext cx="6163963"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900"/>
              <a:buFont typeface="Trebuchet MS"/>
              <a:buNone/>
              <a:defRPr sz="900" b="0" i="0" u="none" strike="noStrike" cap="none">
                <a:solidFill>
                  <a:srgbClr val="888888"/>
                </a:solidFill>
                <a:latin typeface="Trebuchet MS"/>
                <a:ea typeface="Trebuchet MS"/>
                <a:cs typeface="Trebuchet MS"/>
                <a:sym typeface="Trebuchet MS"/>
              </a:defRPr>
            </a:lvl1pPr>
            <a:lvl2pPr marR="0" lvl="1"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9pPr>
          </a:lstStyle>
          <a:p>
            <a:endParaRPr lang="en-US">
              <a:solidFill>
                <a:prstClr val="black">
                  <a:tint val="75000"/>
                </a:prstClr>
              </a:solidFill>
            </a:endParaRPr>
          </a:p>
        </p:txBody>
      </p:sp>
    </p:spTree>
    <p:extLst>
      <p:ext uri="{BB962C8B-B14F-4D97-AF65-F5344CB8AC3E}">
        <p14:creationId xmlns:p14="http://schemas.microsoft.com/office/powerpoint/2010/main" val="3547892110"/>
      </p:ext>
    </p:extLst>
  </p:cSld>
  <p:clrMapOvr>
    <a:masterClrMapping/>
  </p:clrMapOvr>
  <p:hf sldNum="0" hdr="0" ftr="0" dt="0"/>
</p:sldLayout>
</file>

<file path=ppt/slideLayouts/slideLayout153.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71"/>
        <p:cNvGrpSpPr/>
        <p:nvPr/>
      </p:nvGrpSpPr>
      <p:grpSpPr>
        <a:xfrm>
          <a:off x="0" y="0"/>
          <a:ext cx="0" cy="0"/>
          <a:chOff x="0" y="0"/>
          <a:chExt cx="0" cy="0"/>
        </a:xfrm>
      </p:grpSpPr>
      <p:sp>
        <p:nvSpPr>
          <p:cNvPr id="72" name="Google Shape;72;p8"/>
          <p:cNvSpPr txBox="1">
            <a:spLocks noGrp="1"/>
          </p:cNvSpPr>
          <p:nvPr>
            <p:ph type="title"/>
          </p:nvPr>
        </p:nvSpPr>
        <p:spPr>
          <a:xfrm>
            <a:off x="812801" y="609601"/>
            <a:ext cx="8463617" cy="3403599"/>
          </a:xfrm>
          <a:prstGeom prst="rect">
            <a:avLst/>
          </a:prstGeom>
          <a:noFill/>
          <a:ln>
            <a:noFill/>
          </a:ln>
        </p:spPr>
        <p:txBody>
          <a:bodyPr spcFirstLastPara="1" wrap="square" lIns="91425" tIns="91425" rIns="91425" bIns="91425" anchor="ctr" anchorCtr="0"/>
          <a:lstStyle>
            <a:lvl1pPr marR="0" lvl="0" algn="l">
              <a:lnSpc>
                <a:spcPct val="100000"/>
              </a:lnSpc>
              <a:spcBef>
                <a:spcPts val="0"/>
              </a:spcBef>
              <a:spcAft>
                <a:spcPts val="0"/>
              </a:spcAft>
              <a:buClr>
                <a:schemeClr val="accent1"/>
              </a:buClr>
              <a:buSzPts val="4400"/>
              <a:buFont typeface="Trebuchet MS"/>
              <a:buNone/>
              <a:defRPr sz="4400" b="0" i="0" u="none" strike="noStrike" cap="none">
                <a:solidFill>
                  <a:schemeClr val="accent1"/>
                </a:solidFill>
                <a:latin typeface="Trebuchet MS"/>
                <a:ea typeface="Trebuchet MS"/>
                <a:cs typeface="Trebuchet MS"/>
                <a:sym typeface="Trebuchet MS"/>
              </a:defRPr>
            </a:lvl1pPr>
            <a:lvl2pPr marR="0" lvl="1" algn="l">
              <a:spcBef>
                <a:spcPts val="0"/>
              </a:spcBef>
              <a:spcAft>
                <a:spcPts val="0"/>
              </a:spcAft>
              <a:buClr>
                <a:schemeClr val="dk2"/>
              </a:buClr>
              <a:buSzPts val="1800"/>
              <a:buNone/>
              <a:defRPr sz="1800" b="0" i="0" u="none" strike="noStrike" cap="none">
                <a:solidFill>
                  <a:schemeClr val="dk2"/>
                </a:solidFill>
              </a:defRPr>
            </a:lvl2pPr>
            <a:lvl3pPr marR="0" lvl="2" algn="l">
              <a:spcBef>
                <a:spcPts val="0"/>
              </a:spcBef>
              <a:spcAft>
                <a:spcPts val="0"/>
              </a:spcAft>
              <a:buClr>
                <a:schemeClr val="dk2"/>
              </a:buClr>
              <a:buSzPts val="1800"/>
              <a:buNone/>
              <a:defRPr sz="1800" b="0" i="0" u="none" strike="noStrike" cap="none">
                <a:solidFill>
                  <a:schemeClr val="dk2"/>
                </a:solidFill>
              </a:defRPr>
            </a:lvl3pPr>
            <a:lvl4pPr marR="0" lvl="3" algn="l">
              <a:spcBef>
                <a:spcPts val="0"/>
              </a:spcBef>
              <a:spcAft>
                <a:spcPts val="0"/>
              </a:spcAft>
              <a:buClr>
                <a:schemeClr val="dk2"/>
              </a:buClr>
              <a:buSzPts val="1800"/>
              <a:buNone/>
              <a:defRPr sz="1800" b="0" i="0" u="none" strike="noStrike" cap="none">
                <a:solidFill>
                  <a:schemeClr val="dk2"/>
                </a:solidFill>
              </a:defRPr>
            </a:lvl4pPr>
            <a:lvl5pPr marR="0" lvl="4" algn="l">
              <a:spcBef>
                <a:spcPts val="0"/>
              </a:spcBef>
              <a:spcAft>
                <a:spcPts val="0"/>
              </a:spcAft>
              <a:buClr>
                <a:schemeClr val="dk2"/>
              </a:buClr>
              <a:buSzPts val="1800"/>
              <a:buNone/>
              <a:defRPr sz="1800" b="0" i="0" u="none" strike="noStrike" cap="none">
                <a:solidFill>
                  <a:schemeClr val="dk2"/>
                </a:solidFill>
              </a:defRPr>
            </a:lvl5pPr>
            <a:lvl6pPr marR="0" lvl="5" algn="l">
              <a:spcBef>
                <a:spcPts val="0"/>
              </a:spcBef>
              <a:spcAft>
                <a:spcPts val="0"/>
              </a:spcAft>
              <a:buClr>
                <a:schemeClr val="dk2"/>
              </a:buClr>
              <a:buSzPts val="1800"/>
              <a:buNone/>
              <a:defRPr sz="1800" b="0" i="0" u="none" strike="noStrike" cap="none">
                <a:solidFill>
                  <a:schemeClr val="dk2"/>
                </a:solidFill>
              </a:defRPr>
            </a:lvl6pPr>
            <a:lvl7pPr marR="0" lvl="6" algn="l">
              <a:spcBef>
                <a:spcPts val="0"/>
              </a:spcBef>
              <a:spcAft>
                <a:spcPts val="0"/>
              </a:spcAft>
              <a:buClr>
                <a:schemeClr val="dk2"/>
              </a:buClr>
              <a:buSzPts val="1800"/>
              <a:buNone/>
              <a:defRPr sz="1800" b="0" i="0" u="none" strike="noStrike" cap="none">
                <a:solidFill>
                  <a:schemeClr val="dk2"/>
                </a:solidFill>
              </a:defRPr>
            </a:lvl7pPr>
            <a:lvl8pPr marR="0" lvl="7" algn="l">
              <a:spcBef>
                <a:spcPts val="0"/>
              </a:spcBef>
              <a:spcAft>
                <a:spcPts val="0"/>
              </a:spcAft>
              <a:buClr>
                <a:schemeClr val="dk2"/>
              </a:buClr>
              <a:buSzPts val="1800"/>
              <a:buNone/>
              <a:defRPr sz="1800" b="0" i="0" u="none" strike="noStrike" cap="none">
                <a:solidFill>
                  <a:schemeClr val="dk2"/>
                </a:solidFill>
              </a:defRPr>
            </a:lvl8pPr>
            <a:lvl9pPr marR="0" lvl="8" algn="l">
              <a:spcBef>
                <a:spcPts val="0"/>
              </a:spcBef>
              <a:spcAft>
                <a:spcPts val="0"/>
              </a:spcAft>
              <a:buClr>
                <a:schemeClr val="dk2"/>
              </a:buClr>
              <a:buSzPts val="1800"/>
              <a:buNone/>
              <a:defRPr sz="1800" b="0" i="0" u="none" strike="noStrike" cap="none">
                <a:solidFill>
                  <a:schemeClr val="dk2"/>
                </a:solidFill>
              </a:defRPr>
            </a:lvl9pPr>
          </a:lstStyle>
          <a:p>
            <a:r>
              <a:rPr lang="en-US"/>
              <a:t>Click to edit Master title style</a:t>
            </a:r>
            <a:endParaRPr/>
          </a:p>
        </p:txBody>
      </p:sp>
      <p:sp>
        <p:nvSpPr>
          <p:cNvPr id="73" name="Google Shape;73;p8"/>
          <p:cNvSpPr txBox="1">
            <a:spLocks noGrp="1"/>
          </p:cNvSpPr>
          <p:nvPr>
            <p:ph type="body" idx="1"/>
          </p:nvPr>
        </p:nvSpPr>
        <p:spPr>
          <a:xfrm>
            <a:off x="812801" y="4470401"/>
            <a:ext cx="8463617" cy="1570961"/>
          </a:xfrm>
          <a:prstGeom prst="rect">
            <a:avLst/>
          </a:prstGeom>
          <a:noFill/>
          <a:ln>
            <a:noFill/>
          </a:ln>
        </p:spPr>
        <p:txBody>
          <a:bodyPr spcFirstLastPara="1" wrap="square" lIns="91425" tIns="91425" rIns="91425" bIns="91425" anchor="ctr" anchorCtr="0"/>
          <a:lstStyle>
            <a:lvl1pPr marL="457200" marR="0" lvl="0" indent="-228600" algn="l">
              <a:lnSpc>
                <a:spcPct val="100000"/>
              </a:lnSpc>
              <a:spcBef>
                <a:spcPts val="1000"/>
              </a:spcBef>
              <a:spcAft>
                <a:spcPts val="0"/>
              </a:spcAft>
              <a:buClr>
                <a:schemeClr val="accent1"/>
              </a:buClr>
              <a:buSzPts val="1440"/>
              <a:buFont typeface="Noto Sans Symbols"/>
              <a:buNone/>
              <a:defRPr sz="1800" b="0" i="0" u="none" strike="noStrike" cap="none">
                <a:solidFill>
                  <a:srgbClr val="3F3F3F"/>
                </a:solidFill>
                <a:latin typeface="Trebuchet MS"/>
                <a:ea typeface="Trebuchet MS"/>
                <a:cs typeface="Trebuchet MS"/>
                <a:sym typeface="Trebuchet MS"/>
              </a:defRPr>
            </a:lvl1pPr>
            <a:lvl2pPr marL="914400" marR="0" lvl="1" indent="-228600" algn="l">
              <a:lnSpc>
                <a:spcPct val="100000"/>
              </a:lnSpc>
              <a:spcBef>
                <a:spcPts val="1000"/>
              </a:spcBef>
              <a:spcAft>
                <a:spcPts val="0"/>
              </a:spcAft>
              <a:buClr>
                <a:schemeClr val="accent1"/>
              </a:buClr>
              <a:buSzPts val="1440"/>
              <a:buFont typeface="Noto Sans Symbols"/>
              <a:buNone/>
              <a:defRPr sz="1800" b="0" i="0" u="none" strike="noStrike" cap="none">
                <a:solidFill>
                  <a:srgbClr val="888888"/>
                </a:solidFill>
                <a:latin typeface="Trebuchet MS"/>
                <a:ea typeface="Trebuchet MS"/>
                <a:cs typeface="Trebuchet MS"/>
                <a:sym typeface="Trebuchet MS"/>
              </a:defRPr>
            </a:lvl2pPr>
            <a:lvl3pPr marL="1371600" marR="0" lvl="2" indent="-228600" algn="l">
              <a:lnSpc>
                <a:spcPct val="100000"/>
              </a:lnSpc>
              <a:spcBef>
                <a:spcPts val="1000"/>
              </a:spcBef>
              <a:spcAft>
                <a:spcPts val="0"/>
              </a:spcAft>
              <a:buClr>
                <a:schemeClr val="accent1"/>
              </a:buClr>
              <a:buSzPts val="1280"/>
              <a:buFont typeface="Noto Sans Symbols"/>
              <a:buNone/>
              <a:defRPr sz="1600" b="0" i="0" u="none" strike="noStrike" cap="none">
                <a:solidFill>
                  <a:srgbClr val="888888"/>
                </a:solidFill>
                <a:latin typeface="Trebuchet MS"/>
                <a:ea typeface="Trebuchet MS"/>
                <a:cs typeface="Trebuchet MS"/>
                <a:sym typeface="Trebuchet MS"/>
              </a:defRPr>
            </a:lvl3pPr>
            <a:lvl4pPr marL="1828800" marR="0" lvl="3"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4pPr>
            <a:lvl5pPr marL="2286000" marR="0" lvl="4"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5pPr>
            <a:lvl6pPr marL="2743200" marR="0" lvl="5"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6pPr>
            <a:lvl7pPr marL="3200400" marR="0" lvl="6"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7pPr>
            <a:lvl8pPr marL="3657600" marR="0" lvl="7"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8pPr>
            <a:lvl9pPr marL="4114800" marR="0" lvl="8"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9pPr>
          </a:lstStyle>
          <a:p>
            <a:pPr lvl="0"/>
            <a:r>
              <a:rPr lang="en-US"/>
              <a:t>Click to edit Master text styles</a:t>
            </a:r>
          </a:p>
        </p:txBody>
      </p:sp>
      <p:sp>
        <p:nvSpPr>
          <p:cNvPr id="74" name="Google Shape;74;p8"/>
          <p:cNvSpPr txBox="1">
            <a:spLocks noGrp="1"/>
          </p:cNvSpPr>
          <p:nvPr>
            <p:ph type="dt" idx="10"/>
          </p:nvPr>
        </p:nvSpPr>
        <p:spPr>
          <a:xfrm>
            <a:off x="7207009" y="6041363"/>
            <a:ext cx="912176" cy="365125"/>
          </a:xfrm>
          <a:prstGeom prst="rect">
            <a:avLst/>
          </a:prstGeom>
          <a:noFill/>
          <a:ln>
            <a:noFill/>
          </a:ln>
        </p:spPr>
        <p:txBody>
          <a:bodyPr spcFirstLastPara="1" wrap="square" lIns="91425" tIns="91425" rIns="91425" bIns="91425" anchor="ctr" anchorCtr="0"/>
          <a:lstStyle>
            <a:lvl1pPr marR="0" lvl="0" algn="r">
              <a:lnSpc>
                <a:spcPct val="100000"/>
              </a:lnSpc>
              <a:spcBef>
                <a:spcPts val="0"/>
              </a:spcBef>
              <a:spcAft>
                <a:spcPts val="0"/>
              </a:spcAft>
              <a:buClr>
                <a:srgbClr val="888888"/>
              </a:buClr>
              <a:buSzPts val="900"/>
              <a:buFont typeface="Trebuchet MS"/>
              <a:buNone/>
              <a:defRPr sz="900" b="0" i="0" u="none" strike="noStrike" cap="none">
                <a:solidFill>
                  <a:srgbClr val="888888"/>
                </a:solidFill>
                <a:latin typeface="Trebuchet MS"/>
                <a:ea typeface="Trebuchet MS"/>
                <a:cs typeface="Trebuchet MS"/>
                <a:sym typeface="Trebuchet MS"/>
              </a:defRPr>
            </a:lvl1pPr>
            <a:lvl2pPr marR="0" lvl="1"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2pPr>
            <a:lvl3pPr marR="0" lvl="2"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3pPr>
            <a:lvl4pPr marR="0" lvl="3"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4pPr>
            <a:lvl5pPr marR="0" lvl="4"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5pPr>
            <a:lvl6pPr marR="0" lvl="5"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6pPr>
            <a:lvl7pPr marR="0" lvl="6"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7pPr>
            <a:lvl8pPr marR="0" lvl="7"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8pPr>
            <a:lvl9pPr marR="0" lvl="8"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9pPr>
          </a:lstStyle>
          <a:p>
            <a:fld id="{EC43563C-D9B3-4432-B336-144C997D6215}" type="datetime1">
              <a:rPr lang="en-US" smtClean="0">
                <a:solidFill>
                  <a:prstClr val="black">
                    <a:tint val="75000"/>
                  </a:prstClr>
                </a:solidFill>
              </a:rPr>
              <a:pPr/>
              <a:t>1/25/2024</a:t>
            </a:fld>
            <a:endParaRPr lang="en-US">
              <a:solidFill>
                <a:prstClr val="black">
                  <a:tint val="75000"/>
                </a:prstClr>
              </a:solidFill>
            </a:endParaRPr>
          </a:p>
        </p:txBody>
      </p:sp>
      <p:sp>
        <p:nvSpPr>
          <p:cNvPr id="75" name="Google Shape;75;p8"/>
          <p:cNvSpPr txBox="1">
            <a:spLocks noGrp="1"/>
          </p:cNvSpPr>
          <p:nvPr>
            <p:ph type="ftr" idx="11"/>
          </p:nvPr>
        </p:nvSpPr>
        <p:spPr>
          <a:xfrm>
            <a:off x="812798" y="6041363"/>
            <a:ext cx="6163963"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900"/>
              <a:buFont typeface="Trebuchet MS"/>
              <a:buNone/>
              <a:defRPr sz="900" b="0" i="0" u="none" strike="noStrike" cap="none">
                <a:solidFill>
                  <a:srgbClr val="888888"/>
                </a:solidFill>
                <a:latin typeface="Trebuchet MS"/>
                <a:ea typeface="Trebuchet MS"/>
                <a:cs typeface="Trebuchet MS"/>
                <a:sym typeface="Trebuchet MS"/>
              </a:defRPr>
            </a:lvl1pPr>
            <a:lvl2pPr marR="0" lvl="1"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9pPr>
          </a:lstStyle>
          <a:p>
            <a:endParaRPr lang="en-US">
              <a:solidFill>
                <a:prstClr val="black">
                  <a:tint val="75000"/>
                </a:prstClr>
              </a:solidFill>
            </a:endParaRPr>
          </a:p>
        </p:txBody>
      </p:sp>
    </p:spTree>
    <p:extLst>
      <p:ext uri="{BB962C8B-B14F-4D97-AF65-F5344CB8AC3E}">
        <p14:creationId xmlns:p14="http://schemas.microsoft.com/office/powerpoint/2010/main" val="597920390"/>
      </p:ext>
    </p:extLst>
  </p:cSld>
  <p:clrMapOvr>
    <a:masterClrMapping/>
  </p:clrMapOvr>
  <p:hf sldNum="0" hdr="0" ftr="0" dt="0"/>
</p:sldLayout>
</file>

<file path=ppt/slideLayouts/slideLayout154.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76"/>
        <p:cNvGrpSpPr/>
        <p:nvPr/>
      </p:nvGrpSpPr>
      <p:grpSpPr>
        <a:xfrm>
          <a:off x="0" y="0"/>
          <a:ext cx="0" cy="0"/>
          <a:chOff x="0" y="0"/>
          <a:chExt cx="0" cy="0"/>
        </a:xfrm>
      </p:grpSpPr>
      <p:sp>
        <p:nvSpPr>
          <p:cNvPr id="77" name="Google Shape;77;p9"/>
          <p:cNvSpPr txBox="1">
            <a:spLocks noGrp="1"/>
          </p:cNvSpPr>
          <p:nvPr>
            <p:ph type="title"/>
          </p:nvPr>
        </p:nvSpPr>
        <p:spPr>
          <a:xfrm>
            <a:off x="1033180" y="609601"/>
            <a:ext cx="8096243" cy="3022599"/>
          </a:xfrm>
          <a:prstGeom prst="rect">
            <a:avLst/>
          </a:prstGeom>
          <a:noFill/>
          <a:ln>
            <a:noFill/>
          </a:ln>
        </p:spPr>
        <p:txBody>
          <a:bodyPr spcFirstLastPara="1" wrap="square" lIns="91425" tIns="91425" rIns="91425" bIns="91425" anchor="ctr" anchorCtr="0"/>
          <a:lstStyle>
            <a:lvl1pPr marR="0" lvl="0" algn="l">
              <a:lnSpc>
                <a:spcPct val="100000"/>
              </a:lnSpc>
              <a:spcBef>
                <a:spcPts val="0"/>
              </a:spcBef>
              <a:spcAft>
                <a:spcPts val="0"/>
              </a:spcAft>
              <a:buClr>
                <a:schemeClr val="accent1"/>
              </a:buClr>
              <a:buSzPts val="4400"/>
              <a:buFont typeface="Trebuchet MS"/>
              <a:buNone/>
              <a:defRPr sz="4400" b="0" i="0" u="none" strike="noStrike" cap="none">
                <a:solidFill>
                  <a:schemeClr val="accent1"/>
                </a:solidFill>
                <a:latin typeface="Trebuchet MS"/>
                <a:ea typeface="Trebuchet MS"/>
                <a:cs typeface="Trebuchet MS"/>
                <a:sym typeface="Trebuchet MS"/>
              </a:defRPr>
            </a:lvl1pPr>
            <a:lvl2pPr marR="0" lvl="1" algn="l">
              <a:spcBef>
                <a:spcPts val="0"/>
              </a:spcBef>
              <a:spcAft>
                <a:spcPts val="0"/>
              </a:spcAft>
              <a:buClr>
                <a:schemeClr val="dk2"/>
              </a:buClr>
              <a:buSzPts val="1800"/>
              <a:buNone/>
              <a:defRPr sz="1800" b="0" i="0" u="none" strike="noStrike" cap="none">
                <a:solidFill>
                  <a:schemeClr val="dk2"/>
                </a:solidFill>
              </a:defRPr>
            </a:lvl2pPr>
            <a:lvl3pPr marR="0" lvl="2" algn="l">
              <a:spcBef>
                <a:spcPts val="0"/>
              </a:spcBef>
              <a:spcAft>
                <a:spcPts val="0"/>
              </a:spcAft>
              <a:buClr>
                <a:schemeClr val="dk2"/>
              </a:buClr>
              <a:buSzPts val="1800"/>
              <a:buNone/>
              <a:defRPr sz="1800" b="0" i="0" u="none" strike="noStrike" cap="none">
                <a:solidFill>
                  <a:schemeClr val="dk2"/>
                </a:solidFill>
              </a:defRPr>
            </a:lvl3pPr>
            <a:lvl4pPr marR="0" lvl="3" algn="l">
              <a:spcBef>
                <a:spcPts val="0"/>
              </a:spcBef>
              <a:spcAft>
                <a:spcPts val="0"/>
              </a:spcAft>
              <a:buClr>
                <a:schemeClr val="dk2"/>
              </a:buClr>
              <a:buSzPts val="1800"/>
              <a:buNone/>
              <a:defRPr sz="1800" b="0" i="0" u="none" strike="noStrike" cap="none">
                <a:solidFill>
                  <a:schemeClr val="dk2"/>
                </a:solidFill>
              </a:defRPr>
            </a:lvl4pPr>
            <a:lvl5pPr marR="0" lvl="4" algn="l">
              <a:spcBef>
                <a:spcPts val="0"/>
              </a:spcBef>
              <a:spcAft>
                <a:spcPts val="0"/>
              </a:spcAft>
              <a:buClr>
                <a:schemeClr val="dk2"/>
              </a:buClr>
              <a:buSzPts val="1800"/>
              <a:buNone/>
              <a:defRPr sz="1800" b="0" i="0" u="none" strike="noStrike" cap="none">
                <a:solidFill>
                  <a:schemeClr val="dk2"/>
                </a:solidFill>
              </a:defRPr>
            </a:lvl5pPr>
            <a:lvl6pPr marR="0" lvl="5" algn="l">
              <a:spcBef>
                <a:spcPts val="0"/>
              </a:spcBef>
              <a:spcAft>
                <a:spcPts val="0"/>
              </a:spcAft>
              <a:buClr>
                <a:schemeClr val="dk2"/>
              </a:buClr>
              <a:buSzPts val="1800"/>
              <a:buNone/>
              <a:defRPr sz="1800" b="0" i="0" u="none" strike="noStrike" cap="none">
                <a:solidFill>
                  <a:schemeClr val="dk2"/>
                </a:solidFill>
              </a:defRPr>
            </a:lvl6pPr>
            <a:lvl7pPr marR="0" lvl="6" algn="l">
              <a:spcBef>
                <a:spcPts val="0"/>
              </a:spcBef>
              <a:spcAft>
                <a:spcPts val="0"/>
              </a:spcAft>
              <a:buClr>
                <a:schemeClr val="dk2"/>
              </a:buClr>
              <a:buSzPts val="1800"/>
              <a:buNone/>
              <a:defRPr sz="1800" b="0" i="0" u="none" strike="noStrike" cap="none">
                <a:solidFill>
                  <a:schemeClr val="dk2"/>
                </a:solidFill>
              </a:defRPr>
            </a:lvl7pPr>
            <a:lvl8pPr marR="0" lvl="7" algn="l">
              <a:spcBef>
                <a:spcPts val="0"/>
              </a:spcBef>
              <a:spcAft>
                <a:spcPts val="0"/>
              </a:spcAft>
              <a:buClr>
                <a:schemeClr val="dk2"/>
              </a:buClr>
              <a:buSzPts val="1800"/>
              <a:buNone/>
              <a:defRPr sz="1800" b="0" i="0" u="none" strike="noStrike" cap="none">
                <a:solidFill>
                  <a:schemeClr val="dk2"/>
                </a:solidFill>
              </a:defRPr>
            </a:lvl8pPr>
            <a:lvl9pPr marR="0" lvl="8" algn="l">
              <a:spcBef>
                <a:spcPts val="0"/>
              </a:spcBef>
              <a:spcAft>
                <a:spcPts val="0"/>
              </a:spcAft>
              <a:buClr>
                <a:schemeClr val="dk2"/>
              </a:buClr>
              <a:buSzPts val="1800"/>
              <a:buNone/>
              <a:defRPr sz="1800" b="0" i="0" u="none" strike="noStrike" cap="none">
                <a:solidFill>
                  <a:schemeClr val="dk2"/>
                </a:solidFill>
              </a:defRPr>
            </a:lvl9pPr>
          </a:lstStyle>
          <a:p>
            <a:r>
              <a:rPr lang="en-US"/>
              <a:t>Click to edit Master title style</a:t>
            </a:r>
            <a:endParaRPr/>
          </a:p>
        </p:txBody>
      </p:sp>
      <p:sp>
        <p:nvSpPr>
          <p:cNvPr id="78" name="Google Shape;78;p9"/>
          <p:cNvSpPr txBox="1">
            <a:spLocks noGrp="1"/>
          </p:cNvSpPr>
          <p:nvPr>
            <p:ph type="body" idx="1"/>
          </p:nvPr>
        </p:nvSpPr>
        <p:spPr>
          <a:xfrm>
            <a:off x="1468099" y="3632200"/>
            <a:ext cx="7226404" cy="381000"/>
          </a:xfrm>
          <a:prstGeom prst="rect">
            <a:avLst/>
          </a:prstGeom>
          <a:noFill/>
          <a:ln>
            <a:noFill/>
          </a:ln>
        </p:spPr>
        <p:txBody>
          <a:bodyPr spcFirstLastPara="1" wrap="square" lIns="91425" tIns="91425" rIns="91425" bIns="91425" anchor="ctr" anchorCtr="0"/>
          <a:lstStyle>
            <a:lvl1pPr marL="457200" marR="0" lvl="0" indent="-228600" algn="l">
              <a:lnSpc>
                <a:spcPct val="100000"/>
              </a:lnSpc>
              <a:spcBef>
                <a:spcPts val="1000"/>
              </a:spcBef>
              <a:spcAft>
                <a:spcPts val="0"/>
              </a:spcAft>
              <a:buClr>
                <a:schemeClr val="accent1"/>
              </a:buClr>
              <a:buSzPts val="1280"/>
              <a:buFont typeface="Noto Sans Symbols"/>
              <a:buNone/>
              <a:defRPr sz="1600" b="0" i="0" u="none" strike="noStrike" cap="none">
                <a:solidFill>
                  <a:srgbClr val="7F7F7F"/>
                </a:solidFill>
                <a:latin typeface="Trebuchet MS"/>
                <a:ea typeface="Trebuchet MS"/>
                <a:cs typeface="Trebuchet MS"/>
                <a:sym typeface="Trebuchet MS"/>
              </a:defRPr>
            </a:lvl1pPr>
            <a:lvl2pPr marL="914400" marR="0" lvl="1" indent="-228600" algn="l">
              <a:lnSpc>
                <a:spcPct val="100000"/>
              </a:lnSpc>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2pPr>
            <a:lvl3pPr marL="1371600" marR="0" lvl="2"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3F3F3F"/>
                </a:solidFill>
                <a:latin typeface="Trebuchet MS"/>
                <a:ea typeface="Trebuchet MS"/>
                <a:cs typeface="Trebuchet MS"/>
                <a:sym typeface="Trebuchet MS"/>
              </a:defRPr>
            </a:lvl3pPr>
            <a:lvl4pPr marL="1828800" marR="0" lvl="3" indent="-228600" algn="l">
              <a:lnSpc>
                <a:spcPct val="100000"/>
              </a:lnSpc>
              <a:spcBef>
                <a:spcPts val="1000"/>
              </a:spcBef>
              <a:spcAft>
                <a:spcPts val="0"/>
              </a:spcAft>
              <a:buClr>
                <a:schemeClr val="accent1"/>
              </a:buClr>
              <a:buSzPts val="960"/>
              <a:buFont typeface="Noto Sans Symbols"/>
              <a:buNone/>
              <a:defRPr sz="1200" b="0" i="0" u="none" strike="noStrike" cap="none">
                <a:solidFill>
                  <a:srgbClr val="3F3F3F"/>
                </a:solidFill>
                <a:latin typeface="Trebuchet MS"/>
                <a:ea typeface="Trebuchet MS"/>
                <a:cs typeface="Trebuchet MS"/>
                <a:sym typeface="Trebuchet MS"/>
              </a:defRPr>
            </a:lvl4pPr>
            <a:lvl5pPr marL="2286000" marR="0" lvl="4" indent="-228600" algn="l">
              <a:lnSpc>
                <a:spcPct val="100000"/>
              </a:lnSpc>
              <a:spcBef>
                <a:spcPts val="1000"/>
              </a:spcBef>
              <a:spcAft>
                <a:spcPts val="0"/>
              </a:spcAft>
              <a:buClr>
                <a:schemeClr val="accent1"/>
              </a:buClr>
              <a:buSzPts val="960"/>
              <a:buFont typeface="Noto Sans Symbols"/>
              <a:buNone/>
              <a:defRPr sz="1200" b="0" i="0" u="none" strike="noStrike" cap="none">
                <a:solidFill>
                  <a:srgbClr val="3F3F3F"/>
                </a:solidFill>
                <a:latin typeface="Trebuchet MS"/>
                <a:ea typeface="Trebuchet MS"/>
                <a:cs typeface="Trebuchet MS"/>
                <a:sym typeface="Trebuchet MS"/>
              </a:defRPr>
            </a:lvl5pPr>
            <a:lvl6pPr marL="2743200" marR="0" lvl="5"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9pPr>
          </a:lstStyle>
          <a:p>
            <a:pPr lvl="0"/>
            <a:r>
              <a:rPr lang="en-US"/>
              <a:t>Click to edit Master text styles</a:t>
            </a:r>
          </a:p>
        </p:txBody>
      </p:sp>
      <p:sp>
        <p:nvSpPr>
          <p:cNvPr id="79" name="Google Shape;79;p9"/>
          <p:cNvSpPr txBox="1">
            <a:spLocks noGrp="1"/>
          </p:cNvSpPr>
          <p:nvPr>
            <p:ph type="body" idx="2"/>
          </p:nvPr>
        </p:nvSpPr>
        <p:spPr>
          <a:xfrm>
            <a:off x="812797" y="4470401"/>
            <a:ext cx="8463620" cy="1570961"/>
          </a:xfrm>
          <a:prstGeom prst="rect">
            <a:avLst/>
          </a:prstGeom>
          <a:noFill/>
          <a:ln>
            <a:noFill/>
          </a:ln>
        </p:spPr>
        <p:txBody>
          <a:bodyPr spcFirstLastPara="1" wrap="square" lIns="91425" tIns="91425" rIns="91425" bIns="91425" anchor="ctr" anchorCtr="0"/>
          <a:lstStyle>
            <a:lvl1pPr marL="457200" marR="0" lvl="0" indent="-228600" algn="l">
              <a:lnSpc>
                <a:spcPct val="100000"/>
              </a:lnSpc>
              <a:spcBef>
                <a:spcPts val="1000"/>
              </a:spcBef>
              <a:spcAft>
                <a:spcPts val="0"/>
              </a:spcAft>
              <a:buClr>
                <a:schemeClr val="accent1"/>
              </a:buClr>
              <a:buSzPts val="1440"/>
              <a:buFont typeface="Noto Sans Symbols"/>
              <a:buNone/>
              <a:defRPr sz="1800" b="0" i="0" u="none" strike="noStrike" cap="none">
                <a:solidFill>
                  <a:srgbClr val="3F3F3F"/>
                </a:solidFill>
                <a:latin typeface="Trebuchet MS"/>
                <a:ea typeface="Trebuchet MS"/>
                <a:cs typeface="Trebuchet MS"/>
                <a:sym typeface="Trebuchet MS"/>
              </a:defRPr>
            </a:lvl1pPr>
            <a:lvl2pPr marL="914400" marR="0" lvl="1" indent="-228600" algn="l">
              <a:lnSpc>
                <a:spcPct val="100000"/>
              </a:lnSpc>
              <a:spcBef>
                <a:spcPts val="1000"/>
              </a:spcBef>
              <a:spcAft>
                <a:spcPts val="0"/>
              </a:spcAft>
              <a:buClr>
                <a:schemeClr val="accent1"/>
              </a:buClr>
              <a:buSzPts val="1440"/>
              <a:buFont typeface="Noto Sans Symbols"/>
              <a:buNone/>
              <a:defRPr sz="1800" b="0" i="0" u="none" strike="noStrike" cap="none">
                <a:solidFill>
                  <a:srgbClr val="888888"/>
                </a:solidFill>
                <a:latin typeface="Trebuchet MS"/>
                <a:ea typeface="Trebuchet MS"/>
                <a:cs typeface="Trebuchet MS"/>
                <a:sym typeface="Trebuchet MS"/>
              </a:defRPr>
            </a:lvl2pPr>
            <a:lvl3pPr marL="1371600" marR="0" lvl="2" indent="-228600" algn="l">
              <a:lnSpc>
                <a:spcPct val="100000"/>
              </a:lnSpc>
              <a:spcBef>
                <a:spcPts val="1000"/>
              </a:spcBef>
              <a:spcAft>
                <a:spcPts val="0"/>
              </a:spcAft>
              <a:buClr>
                <a:schemeClr val="accent1"/>
              </a:buClr>
              <a:buSzPts val="1280"/>
              <a:buFont typeface="Noto Sans Symbols"/>
              <a:buNone/>
              <a:defRPr sz="1600" b="0" i="0" u="none" strike="noStrike" cap="none">
                <a:solidFill>
                  <a:srgbClr val="888888"/>
                </a:solidFill>
                <a:latin typeface="Trebuchet MS"/>
                <a:ea typeface="Trebuchet MS"/>
                <a:cs typeface="Trebuchet MS"/>
                <a:sym typeface="Trebuchet MS"/>
              </a:defRPr>
            </a:lvl3pPr>
            <a:lvl4pPr marL="1828800" marR="0" lvl="3"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4pPr>
            <a:lvl5pPr marL="2286000" marR="0" lvl="4"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5pPr>
            <a:lvl6pPr marL="2743200" marR="0" lvl="5"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6pPr>
            <a:lvl7pPr marL="3200400" marR="0" lvl="6"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7pPr>
            <a:lvl8pPr marL="3657600" marR="0" lvl="7"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8pPr>
            <a:lvl9pPr marL="4114800" marR="0" lvl="8"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9pPr>
          </a:lstStyle>
          <a:p>
            <a:pPr lvl="0"/>
            <a:r>
              <a:rPr lang="en-US"/>
              <a:t>Click to edit Master text styles</a:t>
            </a:r>
          </a:p>
        </p:txBody>
      </p:sp>
      <p:sp>
        <p:nvSpPr>
          <p:cNvPr id="80" name="Google Shape;80;p9"/>
          <p:cNvSpPr txBox="1">
            <a:spLocks noGrp="1"/>
          </p:cNvSpPr>
          <p:nvPr>
            <p:ph type="dt" idx="10"/>
          </p:nvPr>
        </p:nvSpPr>
        <p:spPr>
          <a:xfrm>
            <a:off x="7207009" y="6041363"/>
            <a:ext cx="912176" cy="365125"/>
          </a:xfrm>
          <a:prstGeom prst="rect">
            <a:avLst/>
          </a:prstGeom>
          <a:noFill/>
          <a:ln>
            <a:noFill/>
          </a:ln>
        </p:spPr>
        <p:txBody>
          <a:bodyPr spcFirstLastPara="1" wrap="square" lIns="91425" tIns="91425" rIns="91425" bIns="91425" anchor="ctr" anchorCtr="0"/>
          <a:lstStyle>
            <a:lvl1pPr marR="0" lvl="0" algn="r">
              <a:lnSpc>
                <a:spcPct val="100000"/>
              </a:lnSpc>
              <a:spcBef>
                <a:spcPts val="0"/>
              </a:spcBef>
              <a:spcAft>
                <a:spcPts val="0"/>
              </a:spcAft>
              <a:buClr>
                <a:srgbClr val="888888"/>
              </a:buClr>
              <a:buSzPts val="900"/>
              <a:buFont typeface="Trebuchet MS"/>
              <a:buNone/>
              <a:defRPr sz="900" b="0" i="0" u="none" strike="noStrike" cap="none">
                <a:solidFill>
                  <a:srgbClr val="888888"/>
                </a:solidFill>
                <a:latin typeface="Trebuchet MS"/>
                <a:ea typeface="Trebuchet MS"/>
                <a:cs typeface="Trebuchet MS"/>
                <a:sym typeface="Trebuchet MS"/>
              </a:defRPr>
            </a:lvl1pPr>
            <a:lvl2pPr marR="0" lvl="1"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2pPr>
            <a:lvl3pPr marR="0" lvl="2"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3pPr>
            <a:lvl4pPr marR="0" lvl="3"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4pPr>
            <a:lvl5pPr marR="0" lvl="4"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5pPr>
            <a:lvl6pPr marR="0" lvl="5"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6pPr>
            <a:lvl7pPr marR="0" lvl="6"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7pPr>
            <a:lvl8pPr marR="0" lvl="7"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8pPr>
            <a:lvl9pPr marR="0" lvl="8"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9pPr>
          </a:lstStyle>
          <a:p>
            <a:fld id="{EC43563C-D9B3-4432-B336-144C997D6215}" type="datetime1">
              <a:rPr lang="en-US" smtClean="0">
                <a:solidFill>
                  <a:prstClr val="black">
                    <a:tint val="75000"/>
                  </a:prstClr>
                </a:solidFill>
              </a:rPr>
              <a:pPr/>
              <a:t>1/25/2024</a:t>
            </a:fld>
            <a:endParaRPr lang="en-US">
              <a:solidFill>
                <a:prstClr val="black">
                  <a:tint val="75000"/>
                </a:prstClr>
              </a:solidFill>
            </a:endParaRPr>
          </a:p>
        </p:txBody>
      </p:sp>
      <p:sp>
        <p:nvSpPr>
          <p:cNvPr id="81" name="Google Shape;81;p9"/>
          <p:cNvSpPr txBox="1">
            <a:spLocks noGrp="1"/>
          </p:cNvSpPr>
          <p:nvPr>
            <p:ph type="ftr" idx="11"/>
          </p:nvPr>
        </p:nvSpPr>
        <p:spPr>
          <a:xfrm>
            <a:off x="812798" y="6041363"/>
            <a:ext cx="6163963"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900"/>
              <a:buFont typeface="Trebuchet MS"/>
              <a:buNone/>
              <a:defRPr sz="900" b="0" i="0" u="none" strike="noStrike" cap="none">
                <a:solidFill>
                  <a:srgbClr val="888888"/>
                </a:solidFill>
                <a:latin typeface="Trebuchet MS"/>
                <a:ea typeface="Trebuchet MS"/>
                <a:cs typeface="Trebuchet MS"/>
                <a:sym typeface="Trebuchet MS"/>
              </a:defRPr>
            </a:lvl1pPr>
            <a:lvl2pPr marR="0" lvl="1"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9pPr>
          </a:lstStyle>
          <a:p>
            <a:endParaRPr lang="en-US">
              <a:solidFill>
                <a:prstClr val="black">
                  <a:tint val="75000"/>
                </a:prstClr>
              </a:solidFill>
            </a:endParaRPr>
          </a:p>
        </p:txBody>
      </p:sp>
      <p:sp>
        <p:nvSpPr>
          <p:cNvPr id="82" name="Google Shape;82;p9"/>
          <p:cNvSpPr txBox="1"/>
          <p:nvPr/>
        </p:nvSpPr>
        <p:spPr>
          <a:xfrm>
            <a:off x="643614" y="790377"/>
            <a:ext cx="609759" cy="58477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9CC2E5"/>
              </a:buClr>
              <a:buSzPts val="2000"/>
              <a:buFont typeface="Arial"/>
              <a:buNone/>
            </a:pPr>
            <a:r>
              <a:rPr lang="en-US" sz="8000" b="0" i="0" u="none" strike="noStrike" cap="none">
                <a:solidFill>
                  <a:srgbClr val="9CC2E5"/>
                </a:solidFill>
                <a:latin typeface="Arial"/>
                <a:ea typeface="Arial"/>
                <a:cs typeface="Arial"/>
                <a:sym typeface="Arial"/>
              </a:rPr>
              <a:t>“</a:t>
            </a:r>
            <a:endParaRPr sz="1800"/>
          </a:p>
        </p:txBody>
      </p:sp>
      <p:sp>
        <p:nvSpPr>
          <p:cNvPr id="83" name="Google Shape;83;p9"/>
          <p:cNvSpPr txBox="1"/>
          <p:nvPr/>
        </p:nvSpPr>
        <p:spPr>
          <a:xfrm>
            <a:off x="8996933" y="2886556"/>
            <a:ext cx="609759" cy="58477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9CC2E5"/>
              </a:buClr>
              <a:buSzPts val="2000"/>
              <a:buFont typeface="Arial"/>
              <a:buNone/>
            </a:pPr>
            <a:r>
              <a:rPr lang="en-US" sz="8000" b="0" i="0" u="none" strike="noStrike" cap="none">
                <a:solidFill>
                  <a:srgbClr val="9CC2E5"/>
                </a:solidFill>
                <a:latin typeface="Arial"/>
                <a:ea typeface="Arial"/>
                <a:cs typeface="Arial"/>
                <a:sym typeface="Arial"/>
              </a:rPr>
              <a:t>”</a:t>
            </a:r>
            <a:endParaRPr sz="1800"/>
          </a:p>
        </p:txBody>
      </p:sp>
    </p:spTree>
    <p:extLst>
      <p:ext uri="{BB962C8B-B14F-4D97-AF65-F5344CB8AC3E}">
        <p14:creationId xmlns:p14="http://schemas.microsoft.com/office/powerpoint/2010/main" val="1196871850"/>
      </p:ext>
    </p:extLst>
  </p:cSld>
  <p:clrMapOvr>
    <a:masterClrMapping/>
  </p:clrMapOvr>
  <p:hf sldNum="0" hdr="0" ftr="0" dt="0"/>
</p:sldLayout>
</file>

<file path=ppt/slideLayouts/slideLayout155.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84"/>
        <p:cNvGrpSpPr/>
        <p:nvPr/>
      </p:nvGrpSpPr>
      <p:grpSpPr>
        <a:xfrm>
          <a:off x="0" y="0"/>
          <a:ext cx="0" cy="0"/>
          <a:chOff x="0" y="0"/>
          <a:chExt cx="0" cy="0"/>
        </a:xfrm>
      </p:grpSpPr>
      <p:sp>
        <p:nvSpPr>
          <p:cNvPr id="85" name="Google Shape;85;p10"/>
          <p:cNvSpPr txBox="1">
            <a:spLocks noGrp="1"/>
          </p:cNvSpPr>
          <p:nvPr>
            <p:ph type="title"/>
          </p:nvPr>
        </p:nvSpPr>
        <p:spPr>
          <a:xfrm>
            <a:off x="812797" y="1931989"/>
            <a:ext cx="8463620" cy="2595459"/>
          </a:xfrm>
          <a:prstGeom prst="rect">
            <a:avLst/>
          </a:prstGeom>
          <a:noFill/>
          <a:ln>
            <a:noFill/>
          </a:ln>
        </p:spPr>
        <p:txBody>
          <a:bodyPr spcFirstLastPara="1" wrap="square" lIns="91425" tIns="91425" rIns="91425" bIns="91425" anchor="b" anchorCtr="0"/>
          <a:lstStyle>
            <a:lvl1pPr marR="0" lvl="0" algn="l">
              <a:lnSpc>
                <a:spcPct val="100000"/>
              </a:lnSpc>
              <a:spcBef>
                <a:spcPts val="0"/>
              </a:spcBef>
              <a:spcAft>
                <a:spcPts val="0"/>
              </a:spcAft>
              <a:buClr>
                <a:schemeClr val="accent1"/>
              </a:buClr>
              <a:buSzPts val="4400"/>
              <a:buFont typeface="Trebuchet MS"/>
              <a:buNone/>
              <a:defRPr sz="4400" b="0" i="0" u="none" strike="noStrike" cap="none">
                <a:solidFill>
                  <a:schemeClr val="accent1"/>
                </a:solidFill>
                <a:latin typeface="Trebuchet MS"/>
                <a:ea typeface="Trebuchet MS"/>
                <a:cs typeface="Trebuchet MS"/>
                <a:sym typeface="Trebuchet MS"/>
              </a:defRPr>
            </a:lvl1pPr>
            <a:lvl2pPr marR="0" lvl="1" algn="l">
              <a:spcBef>
                <a:spcPts val="0"/>
              </a:spcBef>
              <a:spcAft>
                <a:spcPts val="0"/>
              </a:spcAft>
              <a:buClr>
                <a:schemeClr val="dk2"/>
              </a:buClr>
              <a:buSzPts val="1800"/>
              <a:buNone/>
              <a:defRPr sz="1800" b="0" i="0" u="none" strike="noStrike" cap="none">
                <a:solidFill>
                  <a:schemeClr val="dk2"/>
                </a:solidFill>
              </a:defRPr>
            </a:lvl2pPr>
            <a:lvl3pPr marR="0" lvl="2" algn="l">
              <a:spcBef>
                <a:spcPts val="0"/>
              </a:spcBef>
              <a:spcAft>
                <a:spcPts val="0"/>
              </a:spcAft>
              <a:buClr>
                <a:schemeClr val="dk2"/>
              </a:buClr>
              <a:buSzPts val="1800"/>
              <a:buNone/>
              <a:defRPr sz="1800" b="0" i="0" u="none" strike="noStrike" cap="none">
                <a:solidFill>
                  <a:schemeClr val="dk2"/>
                </a:solidFill>
              </a:defRPr>
            </a:lvl3pPr>
            <a:lvl4pPr marR="0" lvl="3" algn="l">
              <a:spcBef>
                <a:spcPts val="0"/>
              </a:spcBef>
              <a:spcAft>
                <a:spcPts val="0"/>
              </a:spcAft>
              <a:buClr>
                <a:schemeClr val="dk2"/>
              </a:buClr>
              <a:buSzPts val="1800"/>
              <a:buNone/>
              <a:defRPr sz="1800" b="0" i="0" u="none" strike="noStrike" cap="none">
                <a:solidFill>
                  <a:schemeClr val="dk2"/>
                </a:solidFill>
              </a:defRPr>
            </a:lvl4pPr>
            <a:lvl5pPr marR="0" lvl="4" algn="l">
              <a:spcBef>
                <a:spcPts val="0"/>
              </a:spcBef>
              <a:spcAft>
                <a:spcPts val="0"/>
              </a:spcAft>
              <a:buClr>
                <a:schemeClr val="dk2"/>
              </a:buClr>
              <a:buSzPts val="1800"/>
              <a:buNone/>
              <a:defRPr sz="1800" b="0" i="0" u="none" strike="noStrike" cap="none">
                <a:solidFill>
                  <a:schemeClr val="dk2"/>
                </a:solidFill>
              </a:defRPr>
            </a:lvl5pPr>
            <a:lvl6pPr marR="0" lvl="5" algn="l">
              <a:spcBef>
                <a:spcPts val="0"/>
              </a:spcBef>
              <a:spcAft>
                <a:spcPts val="0"/>
              </a:spcAft>
              <a:buClr>
                <a:schemeClr val="dk2"/>
              </a:buClr>
              <a:buSzPts val="1800"/>
              <a:buNone/>
              <a:defRPr sz="1800" b="0" i="0" u="none" strike="noStrike" cap="none">
                <a:solidFill>
                  <a:schemeClr val="dk2"/>
                </a:solidFill>
              </a:defRPr>
            </a:lvl6pPr>
            <a:lvl7pPr marR="0" lvl="6" algn="l">
              <a:spcBef>
                <a:spcPts val="0"/>
              </a:spcBef>
              <a:spcAft>
                <a:spcPts val="0"/>
              </a:spcAft>
              <a:buClr>
                <a:schemeClr val="dk2"/>
              </a:buClr>
              <a:buSzPts val="1800"/>
              <a:buNone/>
              <a:defRPr sz="1800" b="0" i="0" u="none" strike="noStrike" cap="none">
                <a:solidFill>
                  <a:schemeClr val="dk2"/>
                </a:solidFill>
              </a:defRPr>
            </a:lvl7pPr>
            <a:lvl8pPr marR="0" lvl="7" algn="l">
              <a:spcBef>
                <a:spcPts val="0"/>
              </a:spcBef>
              <a:spcAft>
                <a:spcPts val="0"/>
              </a:spcAft>
              <a:buClr>
                <a:schemeClr val="dk2"/>
              </a:buClr>
              <a:buSzPts val="1800"/>
              <a:buNone/>
              <a:defRPr sz="1800" b="0" i="0" u="none" strike="noStrike" cap="none">
                <a:solidFill>
                  <a:schemeClr val="dk2"/>
                </a:solidFill>
              </a:defRPr>
            </a:lvl8pPr>
            <a:lvl9pPr marR="0" lvl="8" algn="l">
              <a:spcBef>
                <a:spcPts val="0"/>
              </a:spcBef>
              <a:spcAft>
                <a:spcPts val="0"/>
              </a:spcAft>
              <a:buClr>
                <a:schemeClr val="dk2"/>
              </a:buClr>
              <a:buSzPts val="1800"/>
              <a:buNone/>
              <a:defRPr sz="1800" b="0" i="0" u="none" strike="noStrike" cap="none">
                <a:solidFill>
                  <a:schemeClr val="dk2"/>
                </a:solidFill>
              </a:defRPr>
            </a:lvl9pPr>
          </a:lstStyle>
          <a:p>
            <a:r>
              <a:rPr lang="en-US"/>
              <a:t>Click to edit Master title style</a:t>
            </a:r>
            <a:endParaRPr/>
          </a:p>
        </p:txBody>
      </p:sp>
      <p:sp>
        <p:nvSpPr>
          <p:cNvPr id="86" name="Google Shape;86;p10"/>
          <p:cNvSpPr txBox="1">
            <a:spLocks noGrp="1"/>
          </p:cNvSpPr>
          <p:nvPr>
            <p:ph type="body" idx="1"/>
          </p:nvPr>
        </p:nvSpPr>
        <p:spPr>
          <a:xfrm>
            <a:off x="812797" y="4527448"/>
            <a:ext cx="8463620" cy="1513914"/>
          </a:xfrm>
          <a:prstGeom prst="rect">
            <a:avLst/>
          </a:prstGeom>
          <a:noFill/>
          <a:ln>
            <a:noFill/>
          </a:ln>
        </p:spPr>
        <p:txBody>
          <a:bodyPr spcFirstLastPara="1" wrap="square" lIns="91425" tIns="91425" rIns="91425" bIns="91425" anchor="t" anchorCtr="0"/>
          <a:lstStyle>
            <a:lvl1pPr marL="457200" marR="0" lvl="0" indent="-228600" algn="l">
              <a:lnSpc>
                <a:spcPct val="100000"/>
              </a:lnSpc>
              <a:spcBef>
                <a:spcPts val="1000"/>
              </a:spcBef>
              <a:spcAft>
                <a:spcPts val="0"/>
              </a:spcAft>
              <a:buClr>
                <a:schemeClr val="accent1"/>
              </a:buClr>
              <a:buSzPts val="1440"/>
              <a:buFont typeface="Noto Sans Symbols"/>
              <a:buNone/>
              <a:defRPr sz="1800" b="0" i="0" u="none" strike="noStrike" cap="none">
                <a:solidFill>
                  <a:srgbClr val="3F3F3F"/>
                </a:solidFill>
                <a:latin typeface="Trebuchet MS"/>
                <a:ea typeface="Trebuchet MS"/>
                <a:cs typeface="Trebuchet MS"/>
                <a:sym typeface="Trebuchet MS"/>
              </a:defRPr>
            </a:lvl1pPr>
            <a:lvl2pPr marL="914400" marR="0" lvl="1" indent="-228600" algn="l">
              <a:lnSpc>
                <a:spcPct val="100000"/>
              </a:lnSpc>
              <a:spcBef>
                <a:spcPts val="1000"/>
              </a:spcBef>
              <a:spcAft>
                <a:spcPts val="0"/>
              </a:spcAft>
              <a:buClr>
                <a:schemeClr val="accent1"/>
              </a:buClr>
              <a:buSzPts val="1440"/>
              <a:buFont typeface="Noto Sans Symbols"/>
              <a:buNone/>
              <a:defRPr sz="1800" b="0" i="0" u="none" strike="noStrike" cap="none">
                <a:solidFill>
                  <a:srgbClr val="888888"/>
                </a:solidFill>
                <a:latin typeface="Trebuchet MS"/>
                <a:ea typeface="Trebuchet MS"/>
                <a:cs typeface="Trebuchet MS"/>
                <a:sym typeface="Trebuchet MS"/>
              </a:defRPr>
            </a:lvl2pPr>
            <a:lvl3pPr marL="1371600" marR="0" lvl="2" indent="-228600" algn="l">
              <a:lnSpc>
                <a:spcPct val="100000"/>
              </a:lnSpc>
              <a:spcBef>
                <a:spcPts val="1000"/>
              </a:spcBef>
              <a:spcAft>
                <a:spcPts val="0"/>
              </a:spcAft>
              <a:buClr>
                <a:schemeClr val="accent1"/>
              </a:buClr>
              <a:buSzPts val="1280"/>
              <a:buFont typeface="Noto Sans Symbols"/>
              <a:buNone/>
              <a:defRPr sz="1600" b="0" i="0" u="none" strike="noStrike" cap="none">
                <a:solidFill>
                  <a:srgbClr val="888888"/>
                </a:solidFill>
                <a:latin typeface="Trebuchet MS"/>
                <a:ea typeface="Trebuchet MS"/>
                <a:cs typeface="Trebuchet MS"/>
                <a:sym typeface="Trebuchet MS"/>
              </a:defRPr>
            </a:lvl3pPr>
            <a:lvl4pPr marL="1828800" marR="0" lvl="3"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4pPr>
            <a:lvl5pPr marL="2286000" marR="0" lvl="4"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5pPr>
            <a:lvl6pPr marL="2743200" marR="0" lvl="5"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6pPr>
            <a:lvl7pPr marL="3200400" marR="0" lvl="6"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7pPr>
            <a:lvl8pPr marL="3657600" marR="0" lvl="7"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8pPr>
            <a:lvl9pPr marL="4114800" marR="0" lvl="8"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9pPr>
          </a:lstStyle>
          <a:p>
            <a:pPr lvl="0"/>
            <a:r>
              <a:rPr lang="en-US"/>
              <a:t>Click to edit Master text styles</a:t>
            </a:r>
          </a:p>
        </p:txBody>
      </p:sp>
      <p:sp>
        <p:nvSpPr>
          <p:cNvPr id="87" name="Google Shape;87;p10"/>
          <p:cNvSpPr txBox="1">
            <a:spLocks noGrp="1"/>
          </p:cNvSpPr>
          <p:nvPr>
            <p:ph type="dt" idx="10"/>
          </p:nvPr>
        </p:nvSpPr>
        <p:spPr>
          <a:xfrm>
            <a:off x="7207009" y="6041363"/>
            <a:ext cx="912176" cy="365125"/>
          </a:xfrm>
          <a:prstGeom prst="rect">
            <a:avLst/>
          </a:prstGeom>
          <a:noFill/>
          <a:ln>
            <a:noFill/>
          </a:ln>
        </p:spPr>
        <p:txBody>
          <a:bodyPr spcFirstLastPara="1" wrap="square" lIns="91425" tIns="91425" rIns="91425" bIns="91425" anchor="ctr" anchorCtr="0"/>
          <a:lstStyle>
            <a:lvl1pPr marR="0" lvl="0" algn="r">
              <a:lnSpc>
                <a:spcPct val="100000"/>
              </a:lnSpc>
              <a:spcBef>
                <a:spcPts val="0"/>
              </a:spcBef>
              <a:spcAft>
                <a:spcPts val="0"/>
              </a:spcAft>
              <a:buClr>
                <a:srgbClr val="888888"/>
              </a:buClr>
              <a:buSzPts val="900"/>
              <a:buFont typeface="Trebuchet MS"/>
              <a:buNone/>
              <a:defRPr sz="900" b="0" i="0" u="none" strike="noStrike" cap="none">
                <a:solidFill>
                  <a:srgbClr val="888888"/>
                </a:solidFill>
                <a:latin typeface="Trebuchet MS"/>
                <a:ea typeface="Trebuchet MS"/>
                <a:cs typeface="Trebuchet MS"/>
                <a:sym typeface="Trebuchet MS"/>
              </a:defRPr>
            </a:lvl1pPr>
            <a:lvl2pPr marR="0" lvl="1"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2pPr>
            <a:lvl3pPr marR="0" lvl="2"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3pPr>
            <a:lvl4pPr marR="0" lvl="3"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4pPr>
            <a:lvl5pPr marR="0" lvl="4"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5pPr>
            <a:lvl6pPr marR="0" lvl="5"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6pPr>
            <a:lvl7pPr marR="0" lvl="6"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7pPr>
            <a:lvl8pPr marR="0" lvl="7"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8pPr>
            <a:lvl9pPr marR="0" lvl="8"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9pPr>
          </a:lstStyle>
          <a:p>
            <a:fld id="{EC43563C-D9B3-4432-B336-144C997D6215}" type="datetime1">
              <a:rPr lang="en-US" smtClean="0">
                <a:solidFill>
                  <a:prstClr val="black">
                    <a:tint val="75000"/>
                  </a:prstClr>
                </a:solidFill>
              </a:rPr>
              <a:pPr/>
              <a:t>1/25/2024</a:t>
            </a:fld>
            <a:endParaRPr lang="en-US">
              <a:solidFill>
                <a:prstClr val="black">
                  <a:tint val="75000"/>
                </a:prstClr>
              </a:solidFill>
            </a:endParaRPr>
          </a:p>
        </p:txBody>
      </p:sp>
      <p:sp>
        <p:nvSpPr>
          <p:cNvPr id="88" name="Google Shape;88;p10"/>
          <p:cNvSpPr txBox="1">
            <a:spLocks noGrp="1"/>
          </p:cNvSpPr>
          <p:nvPr>
            <p:ph type="ftr" idx="11"/>
          </p:nvPr>
        </p:nvSpPr>
        <p:spPr>
          <a:xfrm>
            <a:off x="812798" y="6041363"/>
            <a:ext cx="6163963"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900"/>
              <a:buFont typeface="Trebuchet MS"/>
              <a:buNone/>
              <a:defRPr sz="900" b="0" i="0" u="none" strike="noStrike" cap="none">
                <a:solidFill>
                  <a:srgbClr val="888888"/>
                </a:solidFill>
                <a:latin typeface="Trebuchet MS"/>
                <a:ea typeface="Trebuchet MS"/>
                <a:cs typeface="Trebuchet MS"/>
                <a:sym typeface="Trebuchet MS"/>
              </a:defRPr>
            </a:lvl1pPr>
            <a:lvl2pPr marR="0" lvl="1"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9pPr>
          </a:lstStyle>
          <a:p>
            <a:endParaRPr lang="en-US">
              <a:solidFill>
                <a:prstClr val="black">
                  <a:tint val="75000"/>
                </a:prstClr>
              </a:solidFill>
            </a:endParaRPr>
          </a:p>
        </p:txBody>
      </p:sp>
    </p:spTree>
    <p:extLst>
      <p:ext uri="{BB962C8B-B14F-4D97-AF65-F5344CB8AC3E}">
        <p14:creationId xmlns:p14="http://schemas.microsoft.com/office/powerpoint/2010/main" val="99941940"/>
      </p:ext>
    </p:extLst>
  </p:cSld>
  <p:clrMapOvr>
    <a:masterClrMapping/>
  </p:clrMapOvr>
  <p:hf sldNum="0" hdr="0" ftr="0" dt="0"/>
</p:sldLayout>
</file>

<file path=ppt/slideLayouts/slideLayout156.xml><?xml version="1.0" encoding="utf-8"?>
<p:sldLayout xmlns:a="http://schemas.openxmlformats.org/drawingml/2006/main" xmlns:r="http://schemas.openxmlformats.org/officeDocument/2006/relationships" xmlns:p="http://schemas.openxmlformats.org/presentationml/2006/main" matchingName="Quote Name Card">
  <p:cSld name="Quote Name Card">
    <p:spTree>
      <p:nvGrpSpPr>
        <p:cNvPr id="1" name="Shape 89"/>
        <p:cNvGrpSpPr/>
        <p:nvPr/>
      </p:nvGrpSpPr>
      <p:grpSpPr>
        <a:xfrm>
          <a:off x="0" y="0"/>
          <a:ext cx="0" cy="0"/>
          <a:chOff x="0" y="0"/>
          <a:chExt cx="0" cy="0"/>
        </a:xfrm>
      </p:grpSpPr>
      <p:sp>
        <p:nvSpPr>
          <p:cNvPr id="90" name="Google Shape;90;p11"/>
          <p:cNvSpPr txBox="1">
            <a:spLocks noGrp="1"/>
          </p:cNvSpPr>
          <p:nvPr>
            <p:ph type="title"/>
          </p:nvPr>
        </p:nvSpPr>
        <p:spPr>
          <a:xfrm>
            <a:off x="1033180" y="609601"/>
            <a:ext cx="8096243" cy="3022599"/>
          </a:xfrm>
          <a:prstGeom prst="rect">
            <a:avLst/>
          </a:prstGeom>
          <a:noFill/>
          <a:ln>
            <a:noFill/>
          </a:ln>
        </p:spPr>
        <p:txBody>
          <a:bodyPr spcFirstLastPara="1" wrap="square" lIns="91425" tIns="91425" rIns="91425" bIns="91425" anchor="ctr" anchorCtr="0"/>
          <a:lstStyle>
            <a:lvl1pPr marR="0" lvl="0" algn="l">
              <a:lnSpc>
                <a:spcPct val="100000"/>
              </a:lnSpc>
              <a:spcBef>
                <a:spcPts val="0"/>
              </a:spcBef>
              <a:spcAft>
                <a:spcPts val="0"/>
              </a:spcAft>
              <a:buClr>
                <a:schemeClr val="accent1"/>
              </a:buClr>
              <a:buSzPts val="4400"/>
              <a:buFont typeface="Trebuchet MS"/>
              <a:buNone/>
              <a:defRPr sz="4400" b="0" i="0" u="none" strike="noStrike" cap="none">
                <a:solidFill>
                  <a:schemeClr val="accent1"/>
                </a:solidFill>
                <a:latin typeface="Trebuchet MS"/>
                <a:ea typeface="Trebuchet MS"/>
                <a:cs typeface="Trebuchet MS"/>
                <a:sym typeface="Trebuchet MS"/>
              </a:defRPr>
            </a:lvl1pPr>
            <a:lvl2pPr marR="0" lvl="1" algn="l">
              <a:spcBef>
                <a:spcPts val="0"/>
              </a:spcBef>
              <a:spcAft>
                <a:spcPts val="0"/>
              </a:spcAft>
              <a:buClr>
                <a:schemeClr val="dk2"/>
              </a:buClr>
              <a:buSzPts val="1800"/>
              <a:buNone/>
              <a:defRPr sz="1800" b="0" i="0" u="none" strike="noStrike" cap="none">
                <a:solidFill>
                  <a:schemeClr val="dk2"/>
                </a:solidFill>
              </a:defRPr>
            </a:lvl2pPr>
            <a:lvl3pPr marR="0" lvl="2" algn="l">
              <a:spcBef>
                <a:spcPts val="0"/>
              </a:spcBef>
              <a:spcAft>
                <a:spcPts val="0"/>
              </a:spcAft>
              <a:buClr>
                <a:schemeClr val="dk2"/>
              </a:buClr>
              <a:buSzPts val="1800"/>
              <a:buNone/>
              <a:defRPr sz="1800" b="0" i="0" u="none" strike="noStrike" cap="none">
                <a:solidFill>
                  <a:schemeClr val="dk2"/>
                </a:solidFill>
              </a:defRPr>
            </a:lvl3pPr>
            <a:lvl4pPr marR="0" lvl="3" algn="l">
              <a:spcBef>
                <a:spcPts val="0"/>
              </a:spcBef>
              <a:spcAft>
                <a:spcPts val="0"/>
              </a:spcAft>
              <a:buClr>
                <a:schemeClr val="dk2"/>
              </a:buClr>
              <a:buSzPts val="1800"/>
              <a:buNone/>
              <a:defRPr sz="1800" b="0" i="0" u="none" strike="noStrike" cap="none">
                <a:solidFill>
                  <a:schemeClr val="dk2"/>
                </a:solidFill>
              </a:defRPr>
            </a:lvl4pPr>
            <a:lvl5pPr marR="0" lvl="4" algn="l">
              <a:spcBef>
                <a:spcPts val="0"/>
              </a:spcBef>
              <a:spcAft>
                <a:spcPts val="0"/>
              </a:spcAft>
              <a:buClr>
                <a:schemeClr val="dk2"/>
              </a:buClr>
              <a:buSzPts val="1800"/>
              <a:buNone/>
              <a:defRPr sz="1800" b="0" i="0" u="none" strike="noStrike" cap="none">
                <a:solidFill>
                  <a:schemeClr val="dk2"/>
                </a:solidFill>
              </a:defRPr>
            </a:lvl5pPr>
            <a:lvl6pPr marR="0" lvl="5" algn="l">
              <a:spcBef>
                <a:spcPts val="0"/>
              </a:spcBef>
              <a:spcAft>
                <a:spcPts val="0"/>
              </a:spcAft>
              <a:buClr>
                <a:schemeClr val="dk2"/>
              </a:buClr>
              <a:buSzPts val="1800"/>
              <a:buNone/>
              <a:defRPr sz="1800" b="0" i="0" u="none" strike="noStrike" cap="none">
                <a:solidFill>
                  <a:schemeClr val="dk2"/>
                </a:solidFill>
              </a:defRPr>
            </a:lvl6pPr>
            <a:lvl7pPr marR="0" lvl="6" algn="l">
              <a:spcBef>
                <a:spcPts val="0"/>
              </a:spcBef>
              <a:spcAft>
                <a:spcPts val="0"/>
              </a:spcAft>
              <a:buClr>
                <a:schemeClr val="dk2"/>
              </a:buClr>
              <a:buSzPts val="1800"/>
              <a:buNone/>
              <a:defRPr sz="1800" b="0" i="0" u="none" strike="noStrike" cap="none">
                <a:solidFill>
                  <a:schemeClr val="dk2"/>
                </a:solidFill>
              </a:defRPr>
            </a:lvl7pPr>
            <a:lvl8pPr marR="0" lvl="7" algn="l">
              <a:spcBef>
                <a:spcPts val="0"/>
              </a:spcBef>
              <a:spcAft>
                <a:spcPts val="0"/>
              </a:spcAft>
              <a:buClr>
                <a:schemeClr val="dk2"/>
              </a:buClr>
              <a:buSzPts val="1800"/>
              <a:buNone/>
              <a:defRPr sz="1800" b="0" i="0" u="none" strike="noStrike" cap="none">
                <a:solidFill>
                  <a:schemeClr val="dk2"/>
                </a:solidFill>
              </a:defRPr>
            </a:lvl8pPr>
            <a:lvl9pPr marR="0" lvl="8" algn="l">
              <a:spcBef>
                <a:spcPts val="0"/>
              </a:spcBef>
              <a:spcAft>
                <a:spcPts val="0"/>
              </a:spcAft>
              <a:buClr>
                <a:schemeClr val="dk2"/>
              </a:buClr>
              <a:buSzPts val="1800"/>
              <a:buNone/>
              <a:defRPr sz="1800" b="0" i="0" u="none" strike="noStrike" cap="none">
                <a:solidFill>
                  <a:schemeClr val="dk2"/>
                </a:solidFill>
              </a:defRPr>
            </a:lvl9pPr>
          </a:lstStyle>
          <a:p>
            <a:r>
              <a:rPr lang="en-US"/>
              <a:t>Click to edit Master title style</a:t>
            </a:r>
            <a:endParaRPr/>
          </a:p>
        </p:txBody>
      </p:sp>
      <p:sp>
        <p:nvSpPr>
          <p:cNvPr id="91" name="Google Shape;91;p11"/>
          <p:cNvSpPr txBox="1">
            <a:spLocks noGrp="1"/>
          </p:cNvSpPr>
          <p:nvPr>
            <p:ph type="body" idx="1"/>
          </p:nvPr>
        </p:nvSpPr>
        <p:spPr>
          <a:xfrm>
            <a:off x="812797" y="4013201"/>
            <a:ext cx="8463620" cy="514247"/>
          </a:xfrm>
          <a:prstGeom prst="rect">
            <a:avLst/>
          </a:prstGeom>
          <a:noFill/>
          <a:ln>
            <a:noFill/>
          </a:ln>
        </p:spPr>
        <p:txBody>
          <a:bodyPr spcFirstLastPara="1" wrap="square" lIns="91425" tIns="91425" rIns="91425" bIns="91425" anchor="b" anchorCtr="0"/>
          <a:lstStyle>
            <a:lvl1pPr marL="457200" marR="0" lvl="0" indent="-228600" algn="l">
              <a:lnSpc>
                <a:spcPct val="100000"/>
              </a:lnSpc>
              <a:spcBef>
                <a:spcPts val="1000"/>
              </a:spcBef>
              <a:spcAft>
                <a:spcPts val="0"/>
              </a:spcAft>
              <a:buClr>
                <a:schemeClr val="accent1"/>
              </a:buClr>
              <a:buSzPts val="1920"/>
              <a:buFont typeface="Noto Sans Symbols"/>
              <a:buNone/>
              <a:defRPr sz="2400" b="0" i="0" u="none" strike="noStrike" cap="none">
                <a:solidFill>
                  <a:srgbClr val="3F3F3F"/>
                </a:solidFill>
                <a:latin typeface="Trebuchet MS"/>
                <a:ea typeface="Trebuchet MS"/>
                <a:cs typeface="Trebuchet MS"/>
                <a:sym typeface="Trebuchet MS"/>
              </a:defRPr>
            </a:lvl1pPr>
            <a:lvl2pPr marL="914400" marR="0" lvl="1" indent="-228600" algn="l">
              <a:lnSpc>
                <a:spcPct val="100000"/>
              </a:lnSpc>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2pPr>
            <a:lvl3pPr marL="1371600" marR="0" lvl="2"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3F3F3F"/>
                </a:solidFill>
                <a:latin typeface="Trebuchet MS"/>
                <a:ea typeface="Trebuchet MS"/>
                <a:cs typeface="Trebuchet MS"/>
                <a:sym typeface="Trebuchet MS"/>
              </a:defRPr>
            </a:lvl3pPr>
            <a:lvl4pPr marL="1828800" marR="0" lvl="3" indent="-228600" algn="l">
              <a:lnSpc>
                <a:spcPct val="100000"/>
              </a:lnSpc>
              <a:spcBef>
                <a:spcPts val="1000"/>
              </a:spcBef>
              <a:spcAft>
                <a:spcPts val="0"/>
              </a:spcAft>
              <a:buClr>
                <a:schemeClr val="accent1"/>
              </a:buClr>
              <a:buSzPts val="960"/>
              <a:buFont typeface="Noto Sans Symbols"/>
              <a:buNone/>
              <a:defRPr sz="1200" b="0" i="0" u="none" strike="noStrike" cap="none">
                <a:solidFill>
                  <a:srgbClr val="3F3F3F"/>
                </a:solidFill>
                <a:latin typeface="Trebuchet MS"/>
                <a:ea typeface="Trebuchet MS"/>
                <a:cs typeface="Trebuchet MS"/>
                <a:sym typeface="Trebuchet MS"/>
              </a:defRPr>
            </a:lvl4pPr>
            <a:lvl5pPr marL="2286000" marR="0" lvl="4" indent="-228600" algn="l">
              <a:lnSpc>
                <a:spcPct val="100000"/>
              </a:lnSpc>
              <a:spcBef>
                <a:spcPts val="1000"/>
              </a:spcBef>
              <a:spcAft>
                <a:spcPts val="0"/>
              </a:spcAft>
              <a:buClr>
                <a:schemeClr val="accent1"/>
              </a:buClr>
              <a:buSzPts val="960"/>
              <a:buFont typeface="Noto Sans Symbols"/>
              <a:buNone/>
              <a:defRPr sz="1200" b="0" i="0" u="none" strike="noStrike" cap="none">
                <a:solidFill>
                  <a:srgbClr val="3F3F3F"/>
                </a:solidFill>
                <a:latin typeface="Trebuchet MS"/>
                <a:ea typeface="Trebuchet MS"/>
                <a:cs typeface="Trebuchet MS"/>
                <a:sym typeface="Trebuchet MS"/>
              </a:defRPr>
            </a:lvl5pPr>
            <a:lvl6pPr marL="2743200" marR="0" lvl="5"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9pPr>
          </a:lstStyle>
          <a:p>
            <a:pPr lvl="0"/>
            <a:r>
              <a:rPr lang="en-US"/>
              <a:t>Click to edit Master text styles</a:t>
            </a:r>
          </a:p>
        </p:txBody>
      </p:sp>
      <p:sp>
        <p:nvSpPr>
          <p:cNvPr id="92" name="Google Shape;92;p11"/>
          <p:cNvSpPr txBox="1">
            <a:spLocks noGrp="1"/>
          </p:cNvSpPr>
          <p:nvPr>
            <p:ph type="body" idx="2"/>
          </p:nvPr>
        </p:nvSpPr>
        <p:spPr>
          <a:xfrm>
            <a:off x="812797" y="4527448"/>
            <a:ext cx="8463620" cy="1513914"/>
          </a:xfrm>
          <a:prstGeom prst="rect">
            <a:avLst/>
          </a:prstGeom>
          <a:noFill/>
          <a:ln>
            <a:noFill/>
          </a:ln>
        </p:spPr>
        <p:txBody>
          <a:bodyPr spcFirstLastPara="1" wrap="square" lIns="91425" tIns="91425" rIns="91425" bIns="91425" anchor="t" anchorCtr="0"/>
          <a:lstStyle>
            <a:lvl1pPr marL="457200" marR="0" lvl="0" indent="-228600" algn="l">
              <a:lnSpc>
                <a:spcPct val="100000"/>
              </a:lnSpc>
              <a:spcBef>
                <a:spcPts val="1000"/>
              </a:spcBef>
              <a:spcAft>
                <a:spcPts val="0"/>
              </a:spcAft>
              <a:buClr>
                <a:schemeClr val="accent1"/>
              </a:buClr>
              <a:buSzPts val="1440"/>
              <a:buFont typeface="Noto Sans Symbols"/>
              <a:buNone/>
              <a:defRPr sz="1800" b="0" i="0" u="none" strike="noStrike" cap="none">
                <a:solidFill>
                  <a:srgbClr val="7F7F7F"/>
                </a:solidFill>
                <a:latin typeface="Trebuchet MS"/>
                <a:ea typeface="Trebuchet MS"/>
                <a:cs typeface="Trebuchet MS"/>
                <a:sym typeface="Trebuchet MS"/>
              </a:defRPr>
            </a:lvl1pPr>
            <a:lvl2pPr marL="914400" marR="0" lvl="1" indent="-228600" algn="l">
              <a:lnSpc>
                <a:spcPct val="100000"/>
              </a:lnSpc>
              <a:spcBef>
                <a:spcPts val="1000"/>
              </a:spcBef>
              <a:spcAft>
                <a:spcPts val="0"/>
              </a:spcAft>
              <a:buClr>
                <a:schemeClr val="accent1"/>
              </a:buClr>
              <a:buSzPts val="1440"/>
              <a:buFont typeface="Noto Sans Symbols"/>
              <a:buNone/>
              <a:defRPr sz="1800" b="0" i="0" u="none" strike="noStrike" cap="none">
                <a:solidFill>
                  <a:srgbClr val="888888"/>
                </a:solidFill>
                <a:latin typeface="Trebuchet MS"/>
                <a:ea typeface="Trebuchet MS"/>
                <a:cs typeface="Trebuchet MS"/>
                <a:sym typeface="Trebuchet MS"/>
              </a:defRPr>
            </a:lvl2pPr>
            <a:lvl3pPr marL="1371600" marR="0" lvl="2" indent="-228600" algn="l">
              <a:lnSpc>
                <a:spcPct val="100000"/>
              </a:lnSpc>
              <a:spcBef>
                <a:spcPts val="1000"/>
              </a:spcBef>
              <a:spcAft>
                <a:spcPts val="0"/>
              </a:spcAft>
              <a:buClr>
                <a:schemeClr val="accent1"/>
              </a:buClr>
              <a:buSzPts val="1280"/>
              <a:buFont typeface="Noto Sans Symbols"/>
              <a:buNone/>
              <a:defRPr sz="1600" b="0" i="0" u="none" strike="noStrike" cap="none">
                <a:solidFill>
                  <a:srgbClr val="888888"/>
                </a:solidFill>
                <a:latin typeface="Trebuchet MS"/>
                <a:ea typeface="Trebuchet MS"/>
                <a:cs typeface="Trebuchet MS"/>
                <a:sym typeface="Trebuchet MS"/>
              </a:defRPr>
            </a:lvl3pPr>
            <a:lvl4pPr marL="1828800" marR="0" lvl="3"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4pPr>
            <a:lvl5pPr marL="2286000" marR="0" lvl="4"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5pPr>
            <a:lvl6pPr marL="2743200" marR="0" lvl="5"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6pPr>
            <a:lvl7pPr marL="3200400" marR="0" lvl="6"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7pPr>
            <a:lvl8pPr marL="3657600" marR="0" lvl="7"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8pPr>
            <a:lvl9pPr marL="4114800" marR="0" lvl="8"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9pPr>
          </a:lstStyle>
          <a:p>
            <a:pPr lvl="0"/>
            <a:r>
              <a:rPr lang="en-US"/>
              <a:t>Click to edit Master text styles</a:t>
            </a:r>
          </a:p>
        </p:txBody>
      </p:sp>
      <p:sp>
        <p:nvSpPr>
          <p:cNvPr id="93" name="Google Shape;93;p11"/>
          <p:cNvSpPr txBox="1">
            <a:spLocks noGrp="1"/>
          </p:cNvSpPr>
          <p:nvPr>
            <p:ph type="dt" idx="10"/>
          </p:nvPr>
        </p:nvSpPr>
        <p:spPr>
          <a:xfrm>
            <a:off x="7207009" y="6041363"/>
            <a:ext cx="912176" cy="365125"/>
          </a:xfrm>
          <a:prstGeom prst="rect">
            <a:avLst/>
          </a:prstGeom>
          <a:noFill/>
          <a:ln>
            <a:noFill/>
          </a:ln>
        </p:spPr>
        <p:txBody>
          <a:bodyPr spcFirstLastPara="1" wrap="square" lIns="91425" tIns="91425" rIns="91425" bIns="91425" anchor="ctr" anchorCtr="0"/>
          <a:lstStyle>
            <a:lvl1pPr marR="0" lvl="0" algn="r">
              <a:lnSpc>
                <a:spcPct val="100000"/>
              </a:lnSpc>
              <a:spcBef>
                <a:spcPts val="0"/>
              </a:spcBef>
              <a:spcAft>
                <a:spcPts val="0"/>
              </a:spcAft>
              <a:buClr>
                <a:srgbClr val="888888"/>
              </a:buClr>
              <a:buSzPts val="900"/>
              <a:buFont typeface="Trebuchet MS"/>
              <a:buNone/>
              <a:defRPr sz="900" b="0" i="0" u="none" strike="noStrike" cap="none">
                <a:solidFill>
                  <a:srgbClr val="888888"/>
                </a:solidFill>
                <a:latin typeface="Trebuchet MS"/>
                <a:ea typeface="Trebuchet MS"/>
                <a:cs typeface="Trebuchet MS"/>
                <a:sym typeface="Trebuchet MS"/>
              </a:defRPr>
            </a:lvl1pPr>
            <a:lvl2pPr marR="0" lvl="1"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2pPr>
            <a:lvl3pPr marR="0" lvl="2"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3pPr>
            <a:lvl4pPr marR="0" lvl="3"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4pPr>
            <a:lvl5pPr marR="0" lvl="4"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5pPr>
            <a:lvl6pPr marR="0" lvl="5"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6pPr>
            <a:lvl7pPr marR="0" lvl="6"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7pPr>
            <a:lvl8pPr marR="0" lvl="7"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8pPr>
            <a:lvl9pPr marR="0" lvl="8"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9pPr>
          </a:lstStyle>
          <a:p>
            <a:fld id="{EC43563C-D9B3-4432-B336-144C997D6215}" type="datetime1">
              <a:rPr lang="en-US" smtClean="0">
                <a:solidFill>
                  <a:prstClr val="black">
                    <a:tint val="75000"/>
                  </a:prstClr>
                </a:solidFill>
              </a:rPr>
              <a:pPr/>
              <a:t>1/25/2024</a:t>
            </a:fld>
            <a:endParaRPr lang="en-US">
              <a:solidFill>
                <a:prstClr val="black">
                  <a:tint val="75000"/>
                </a:prstClr>
              </a:solidFill>
            </a:endParaRPr>
          </a:p>
        </p:txBody>
      </p:sp>
      <p:sp>
        <p:nvSpPr>
          <p:cNvPr id="94" name="Google Shape;94;p11"/>
          <p:cNvSpPr txBox="1">
            <a:spLocks noGrp="1"/>
          </p:cNvSpPr>
          <p:nvPr>
            <p:ph type="ftr" idx="11"/>
          </p:nvPr>
        </p:nvSpPr>
        <p:spPr>
          <a:xfrm>
            <a:off x="812798" y="6041363"/>
            <a:ext cx="6163963"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900"/>
              <a:buFont typeface="Trebuchet MS"/>
              <a:buNone/>
              <a:defRPr sz="900" b="0" i="0" u="none" strike="noStrike" cap="none">
                <a:solidFill>
                  <a:srgbClr val="888888"/>
                </a:solidFill>
                <a:latin typeface="Trebuchet MS"/>
                <a:ea typeface="Trebuchet MS"/>
                <a:cs typeface="Trebuchet MS"/>
                <a:sym typeface="Trebuchet MS"/>
              </a:defRPr>
            </a:lvl1pPr>
            <a:lvl2pPr marR="0" lvl="1"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9pPr>
          </a:lstStyle>
          <a:p>
            <a:endParaRPr lang="en-US">
              <a:solidFill>
                <a:prstClr val="black">
                  <a:tint val="75000"/>
                </a:prstClr>
              </a:solidFill>
            </a:endParaRPr>
          </a:p>
        </p:txBody>
      </p:sp>
      <p:sp>
        <p:nvSpPr>
          <p:cNvPr id="95" name="Google Shape;95;p11"/>
          <p:cNvSpPr txBox="1"/>
          <p:nvPr/>
        </p:nvSpPr>
        <p:spPr>
          <a:xfrm>
            <a:off x="643614" y="790377"/>
            <a:ext cx="609759" cy="58477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9CC2E5"/>
              </a:buClr>
              <a:buSzPts val="2000"/>
              <a:buFont typeface="Arial"/>
              <a:buNone/>
            </a:pPr>
            <a:r>
              <a:rPr lang="en-US" sz="8000" b="0" i="0" u="none" strike="noStrike" cap="none">
                <a:solidFill>
                  <a:srgbClr val="9CC2E5"/>
                </a:solidFill>
                <a:latin typeface="Arial"/>
                <a:ea typeface="Arial"/>
                <a:cs typeface="Arial"/>
                <a:sym typeface="Arial"/>
              </a:rPr>
              <a:t>“</a:t>
            </a:r>
            <a:endParaRPr sz="1800"/>
          </a:p>
        </p:txBody>
      </p:sp>
      <p:sp>
        <p:nvSpPr>
          <p:cNvPr id="96" name="Google Shape;96;p11"/>
          <p:cNvSpPr txBox="1"/>
          <p:nvPr/>
        </p:nvSpPr>
        <p:spPr>
          <a:xfrm>
            <a:off x="8996933" y="2886556"/>
            <a:ext cx="609759" cy="58477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9CC2E5"/>
              </a:buClr>
              <a:buSzPts val="2000"/>
              <a:buFont typeface="Arial"/>
              <a:buNone/>
            </a:pPr>
            <a:r>
              <a:rPr lang="en-US" sz="8000" b="0" i="0" u="none" strike="noStrike" cap="none">
                <a:solidFill>
                  <a:srgbClr val="9CC2E5"/>
                </a:solidFill>
                <a:latin typeface="Arial"/>
                <a:ea typeface="Arial"/>
                <a:cs typeface="Arial"/>
                <a:sym typeface="Arial"/>
              </a:rPr>
              <a:t>”</a:t>
            </a:r>
            <a:endParaRPr sz="1800"/>
          </a:p>
        </p:txBody>
      </p:sp>
    </p:spTree>
    <p:extLst>
      <p:ext uri="{BB962C8B-B14F-4D97-AF65-F5344CB8AC3E}">
        <p14:creationId xmlns:p14="http://schemas.microsoft.com/office/powerpoint/2010/main" val="3646373307"/>
      </p:ext>
    </p:extLst>
  </p:cSld>
  <p:clrMapOvr>
    <a:masterClrMapping/>
  </p:clrMapOvr>
  <p:hf sldNum="0" hdr="0" ftr="0" dt="0"/>
</p:sldLayout>
</file>

<file path=ppt/slideLayouts/slideLayout157.xml><?xml version="1.0" encoding="utf-8"?>
<p:sldLayout xmlns:a="http://schemas.openxmlformats.org/drawingml/2006/main" xmlns:r="http://schemas.openxmlformats.org/officeDocument/2006/relationships" xmlns:p="http://schemas.openxmlformats.org/presentationml/2006/main" matchingName="True or False">
  <p:cSld name="True or False">
    <p:spTree>
      <p:nvGrpSpPr>
        <p:cNvPr id="1" name="Shape 97"/>
        <p:cNvGrpSpPr/>
        <p:nvPr/>
      </p:nvGrpSpPr>
      <p:grpSpPr>
        <a:xfrm>
          <a:off x="0" y="0"/>
          <a:ext cx="0" cy="0"/>
          <a:chOff x="0" y="0"/>
          <a:chExt cx="0" cy="0"/>
        </a:xfrm>
      </p:grpSpPr>
      <p:sp>
        <p:nvSpPr>
          <p:cNvPr id="98" name="Google Shape;98;p12"/>
          <p:cNvSpPr txBox="1">
            <a:spLocks noGrp="1"/>
          </p:cNvSpPr>
          <p:nvPr>
            <p:ph type="title"/>
          </p:nvPr>
        </p:nvSpPr>
        <p:spPr>
          <a:xfrm>
            <a:off x="821130" y="609601"/>
            <a:ext cx="8455287" cy="3022599"/>
          </a:xfrm>
          <a:prstGeom prst="rect">
            <a:avLst/>
          </a:prstGeom>
          <a:noFill/>
          <a:ln>
            <a:noFill/>
          </a:ln>
        </p:spPr>
        <p:txBody>
          <a:bodyPr spcFirstLastPara="1" wrap="square" lIns="91425" tIns="91425" rIns="91425" bIns="91425" anchor="ctr" anchorCtr="0"/>
          <a:lstStyle>
            <a:lvl1pPr marR="0" lvl="0" algn="l">
              <a:lnSpc>
                <a:spcPct val="100000"/>
              </a:lnSpc>
              <a:spcBef>
                <a:spcPts val="0"/>
              </a:spcBef>
              <a:spcAft>
                <a:spcPts val="0"/>
              </a:spcAft>
              <a:buClr>
                <a:schemeClr val="accent1"/>
              </a:buClr>
              <a:buSzPts val="4400"/>
              <a:buFont typeface="Trebuchet MS"/>
              <a:buNone/>
              <a:defRPr sz="4400" b="0" i="0" u="none" strike="noStrike" cap="none">
                <a:solidFill>
                  <a:schemeClr val="accent1"/>
                </a:solidFill>
                <a:latin typeface="Trebuchet MS"/>
                <a:ea typeface="Trebuchet MS"/>
                <a:cs typeface="Trebuchet MS"/>
                <a:sym typeface="Trebuchet MS"/>
              </a:defRPr>
            </a:lvl1pPr>
            <a:lvl2pPr marR="0" lvl="1" algn="l">
              <a:spcBef>
                <a:spcPts val="0"/>
              </a:spcBef>
              <a:spcAft>
                <a:spcPts val="0"/>
              </a:spcAft>
              <a:buClr>
                <a:schemeClr val="dk2"/>
              </a:buClr>
              <a:buSzPts val="1800"/>
              <a:buNone/>
              <a:defRPr sz="1800" b="0" i="0" u="none" strike="noStrike" cap="none">
                <a:solidFill>
                  <a:schemeClr val="dk2"/>
                </a:solidFill>
              </a:defRPr>
            </a:lvl2pPr>
            <a:lvl3pPr marR="0" lvl="2" algn="l">
              <a:spcBef>
                <a:spcPts val="0"/>
              </a:spcBef>
              <a:spcAft>
                <a:spcPts val="0"/>
              </a:spcAft>
              <a:buClr>
                <a:schemeClr val="dk2"/>
              </a:buClr>
              <a:buSzPts val="1800"/>
              <a:buNone/>
              <a:defRPr sz="1800" b="0" i="0" u="none" strike="noStrike" cap="none">
                <a:solidFill>
                  <a:schemeClr val="dk2"/>
                </a:solidFill>
              </a:defRPr>
            </a:lvl3pPr>
            <a:lvl4pPr marR="0" lvl="3" algn="l">
              <a:spcBef>
                <a:spcPts val="0"/>
              </a:spcBef>
              <a:spcAft>
                <a:spcPts val="0"/>
              </a:spcAft>
              <a:buClr>
                <a:schemeClr val="dk2"/>
              </a:buClr>
              <a:buSzPts val="1800"/>
              <a:buNone/>
              <a:defRPr sz="1800" b="0" i="0" u="none" strike="noStrike" cap="none">
                <a:solidFill>
                  <a:schemeClr val="dk2"/>
                </a:solidFill>
              </a:defRPr>
            </a:lvl4pPr>
            <a:lvl5pPr marR="0" lvl="4" algn="l">
              <a:spcBef>
                <a:spcPts val="0"/>
              </a:spcBef>
              <a:spcAft>
                <a:spcPts val="0"/>
              </a:spcAft>
              <a:buClr>
                <a:schemeClr val="dk2"/>
              </a:buClr>
              <a:buSzPts val="1800"/>
              <a:buNone/>
              <a:defRPr sz="1800" b="0" i="0" u="none" strike="noStrike" cap="none">
                <a:solidFill>
                  <a:schemeClr val="dk2"/>
                </a:solidFill>
              </a:defRPr>
            </a:lvl5pPr>
            <a:lvl6pPr marR="0" lvl="5" algn="l">
              <a:spcBef>
                <a:spcPts val="0"/>
              </a:spcBef>
              <a:spcAft>
                <a:spcPts val="0"/>
              </a:spcAft>
              <a:buClr>
                <a:schemeClr val="dk2"/>
              </a:buClr>
              <a:buSzPts val="1800"/>
              <a:buNone/>
              <a:defRPr sz="1800" b="0" i="0" u="none" strike="noStrike" cap="none">
                <a:solidFill>
                  <a:schemeClr val="dk2"/>
                </a:solidFill>
              </a:defRPr>
            </a:lvl6pPr>
            <a:lvl7pPr marR="0" lvl="6" algn="l">
              <a:spcBef>
                <a:spcPts val="0"/>
              </a:spcBef>
              <a:spcAft>
                <a:spcPts val="0"/>
              </a:spcAft>
              <a:buClr>
                <a:schemeClr val="dk2"/>
              </a:buClr>
              <a:buSzPts val="1800"/>
              <a:buNone/>
              <a:defRPr sz="1800" b="0" i="0" u="none" strike="noStrike" cap="none">
                <a:solidFill>
                  <a:schemeClr val="dk2"/>
                </a:solidFill>
              </a:defRPr>
            </a:lvl7pPr>
            <a:lvl8pPr marR="0" lvl="7" algn="l">
              <a:spcBef>
                <a:spcPts val="0"/>
              </a:spcBef>
              <a:spcAft>
                <a:spcPts val="0"/>
              </a:spcAft>
              <a:buClr>
                <a:schemeClr val="dk2"/>
              </a:buClr>
              <a:buSzPts val="1800"/>
              <a:buNone/>
              <a:defRPr sz="1800" b="0" i="0" u="none" strike="noStrike" cap="none">
                <a:solidFill>
                  <a:schemeClr val="dk2"/>
                </a:solidFill>
              </a:defRPr>
            </a:lvl8pPr>
            <a:lvl9pPr marR="0" lvl="8" algn="l">
              <a:spcBef>
                <a:spcPts val="0"/>
              </a:spcBef>
              <a:spcAft>
                <a:spcPts val="0"/>
              </a:spcAft>
              <a:buClr>
                <a:schemeClr val="dk2"/>
              </a:buClr>
              <a:buSzPts val="1800"/>
              <a:buNone/>
              <a:defRPr sz="1800" b="0" i="0" u="none" strike="noStrike" cap="none">
                <a:solidFill>
                  <a:schemeClr val="dk2"/>
                </a:solidFill>
              </a:defRPr>
            </a:lvl9pPr>
          </a:lstStyle>
          <a:p>
            <a:r>
              <a:rPr lang="en-US"/>
              <a:t>Click to edit Master title style</a:t>
            </a:r>
            <a:endParaRPr/>
          </a:p>
        </p:txBody>
      </p:sp>
      <p:sp>
        <p:nvSpPr>
          <p:cNvPr id="99" name="Google Shape;99;p12"/>
          <p:cNvSpPr txBox="1">
            <a:spLocks noGrp="1"/>
          </p:cNvSpPr>
          <p:nvPr>
            <p:ph type="body" idx="1"/>
          </p:nvPr>
        </p:nvSpPr>
        <p:spPr>
          <a:xfrm>
            <a:off x="812797" y="4013201"/>
            <a:ext cx="8463620" cy="514247"/>
          </a:xfrm>
          <a:prstGeom prst="rect">
            <a:avLst/>
          </a:prstGeom>
          <a:noFill/>
          <a:ln>
            <a:noFill/>
          </a:ln>
        </p:spPr>
        <p:txBody>
          <a:bodyPr spcFirstLastPara="1" wrap="square" lIns="91425" tIns="91425" rIns="91425" bIns="91425" anchor="b" anchorCtr="0"/>
          <a:lstStyle>
            <a:lvl1pPr marL="457200" marR="0" lvl="0" indent="-228600" algn="l">
              <a:lnSpc>
                <a:spcPct val="100000"/>
              </a:lnSpc>
              <a:spcBef>
                <a:spcPts val="1000"/>
              </a:spcBef>
              <a:spcAft>
                <a:spcPts val="0"/>
              </a:spcAft>
              <a:buClr>
                <a:schemeClr val="accent1"/>
              </a:buClr>
              <a:buSzPts val="1920"/>
              <a:buFont typeface="Noto Sans Symbols"/>
              <a:buNone/>
              <a:defRPr sz="2400" b="0" i="0" u="none" strike="noStrike" cap="none">
                <a:solidFill>
                  <a:schemeClr val="accent1"/>
                </a:solidFill>
                <a:latin typeface="Trebuchet MS"/>
                <a:ea typeface="Trebuchet MS"/>
                <a:cs typeface="Trebuchet MS"/>
                <a:sym typeface="Trebuchet MS"/>
              </a:defRPr>
            </a:lvl1pPr>
            <a:lvl2pPr marL="914400" marR="0" lvl="1" indent="-228600" algn="l">
              <a:lnSpc>
                <a:spcPct val="100000"/>
              </a:lnSpc>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2pPr>
            <a:lvl3pPr marL="1371600" marR="0" lvl="2"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3F3F3F"/>
                </a:solidFill>
                <a:latin typeface="Trebuchet MS"/>
                <a:ea typeface="Trebuchet MS"/>
                <a:cs typeface="Trebuchet MS"/>
                <a:sym typeface="Trebuchet MS"/>
              </a:defRPr>
            </a:lvl3pPr>
            <a:lvl4pPr marL="1828800" marR="0" lvl="3" indent="-228600" algn="l">
              <a:lnSpc>
                <a:spcPct val="100000"/>
              </a:lnSpc>
              <a:spcBef>
                <a:spcPts val="1000"/>
              </a:spcBef>
              <a:spcAft>
                <a:spcPts val="0"/>
              </a:spcAft>
              <a:buClr>
                <a:schemeClr val="accent1"/>
              </a:buClr>
              <a:buSzPts val="960"/>
              <a:buFont typeface="Noto Sans Symbols"/>
              <a:buNone/>
              <a:defRPr sz="1200" b="0" i="0" u="none" strike="noStrike" cap="none">
                <a:solidFill>
                  <a:srgbClr val="3F3F3F"/>
                </a:solidFill>
                <a:latin typeface="Trebuchet MS"/>
                <a:ea typeface="Trebuchet MS"/>
                <a:cs typeface="Trebuchet MS"/>
                <a:sym typeface="Trebuchet MS"/>
              </a:defRPr>
            </a:lvl4pPr>
            <a:lvl5pPr marL="2286000" marR="0" lvl="4" indent="-228600" algn="l">
              <a:lnSpc>
                <a:spcPct val="100000"/>
              </a:lnSpc>
              <a:spcBef>
                <a:spcPts val="1000"/>
              </a:spcBef>
              <a:spcAft>
                <a:spcPts val="0"/>
              </a:spcAft>
              <a:buClr>
                <a:schemeClr val="accent1"/>
              </a:buClr>
              <a:buSzPts val="960"/>
              <a:buFont typeface="Noto Sans Symbols"/>
              <a:buNone/>
              <a:defRPr sz="1200" b="0" i="0" u="none" strike="noStrike" cap="none">
                <a:solidFill>
                  <a:srgbClr val="3F3F3F"/>
                </a:solidFill>
                <a:latin typeface="Trebuchet MS"/>
                <a:ea typeface="Trebuchet MS"/>
                <a:cs typeface="Trebuchet MS"/>
                <a:sym typeface="Trebuchet MS"/>
              </a:defRPr>
            </a:lvl5pPr>
            <a:lvl6pPr marL="2743200" marR="0" lvl="5"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9pPr>
          </a:lstStyle>
          <a:p>
            <a:pPr lvl="0"/>
            <a:r>
              <a:rPr lang="en-US"/>
              <a:t>Click to edit Master text styles</a:t>
            </a:r>
          </a:p>
        </p:txBody>
      </p:sp>
      <p:sp>
        <p:nvSpPr>
          <p:cNvPr id="100" name="Google Shape;100;p12"/>
          <p:cNvSpPr txBox="1">
            <a:spLocks noGrp="1"/>
          </p:cNvSpPr>
          <p:nvPr>
            <p:ph type="body" idx="2"/>
          </p:nvPr>
        </p:nvSpPr>
        <p:spPr>
          <a:xfrm>
            <a:off x="812797" y="4527448"/>
            <a:ext cx="8463620" cy="1513914"/>
          </a:xfrm>
          <a:prstGeom prst="rect">
            <a:avLst/>
          </a:prstGeom>
          <a:noFill/>
          <a:ln>
            <a:noFill/>
          </a:ln>
        </p:spPr>
        <p:txBody>
          <a:bodyPr spcFirstLastPara="1" wrap="square" lIns="91425" tIns="91425" rIns="91425" bIns="91425" anchor="t" anchorCtr="0"/>
          <a:lstStyle>
            <a:lvl1pPr marL="457200" marR="0" lvl="0" indent="-228600" algn="l">
              <a:lnSpc>
                <a:spcPct val="100000"/>
              </a:lnSpc>
              <a:spcBef>
                <a:spcPts val="1000"/>
              </a:spcBef>
              <a:spcAft>
                <a:spcPts val="0"/>
              </a:spcAft>
              <a:buClr>
                <a:schemeClr val="accent1"/>
              </a:buClr>
              <a:buSzPts val="1440"/>
              <a:buFont typeface="Noto Sans Symbols"/>
              <a:buNone/>
              <a:defRPr sz="1800" b="0" i="0" u="none" strike="noStrike" cap="none">
                <a:solidFill>
                  <a:srgbClr val="7F7F7F"/>
                </a:solidFill>
                <a:latin typeface="Trebuchet MS"/>
                <a:ea typeface="Trebuchet MS"/>
                <a:cs typeface="Trebuchet MS"/>
                <a:sym typeface="Trebuchet MS"/>
              </a:defRPr>
            </a:lvl1pPr>
            <a:lvl2pPr marL="914400" marR="0" lvl="1" indent="-228600" algn="l">
              <a:lnSpc>
                <a:spcPct val="100000"/>
              </a:lnSpc>
              <a:spcBef>
                <a:spcPts val="1000"/>
              </a:spcBef>
              <a:spcAft>
                <a:spcPts val="0"/>
              </a:spcAft>
              <a:buClr>
                <a:schemeClr val="accent1"/>
              </a:buClr>
              <a:buSzPts val="1440"/>
              <a:buFont typeface="Noto Sans Symbols"/>
              <a:buNone/>
              <a:defRPr sz="1800" b="0" i="0" u="none" strike="noStrike" cap="none">
                <a:solidFill>
                  <a:srgbClr val="888888"/>
                </a:solidFill>
                <a:latin typeface="Trebuchet MS"/>
                <a:ea typeface="Trebuchet MS"/>
                <a:cs typeface="Trebuchet MS"/>
                <a:sym typeface="Trebuchet MS"/>
              </a:defRPr>
            </a:lvl2pPr>
            <a:lvl3pPr marL="1371600" marR="0" lvl="2" indent="-228600" algn="l">
              <a:lnSpc>
                <a:spcPct val="100000"/>
              </a:lnSpc>
              <a:spcBef>
                <a:spcPts val="1000"/>
              </a:spcBef>
              <a:spcAft>
                <a:spcPts val="0"/>
              </a:spcAft>
              <a:buClr>
                <a:schemeClr val="accent1"/>
              </a:buClr>
              <a:buSzPts val="1280"/>
              <a:buFont typeface="Noto Sans Symbols"/>
              <a:buNone/>
              <a:defRPr sz="1600" b="0" i="0" u="none" strike="noStrike" cap="none">
                <a:solidFill>
                  <a:srgbClr val="888888"/>
                </a:solidFill>
                <a:latin typeface="Trebuchet MS"/>
                <a:ea typeface="Trebuchet MS"/>
                <a:cs typeface="Trebuchet MS"/>
                <a:sym typeface="Trebuchet MS"/>
              </a:defRPr>
            </a:lvl3pPr>
            <a:lvl4pPr marL="1828800" marR="0" lvl="3"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4pPr>
            <a:lvl5pPr marL="2286000" marR="0" lvl="4"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5pPr>
            <a:lvl6pPr marL="2743200" marR="0" lvl="5"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6pPr>
            <a:lvl7pPr marL="3200400" marR="0" lvl="6"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7pPr>
            <a:lvl8pPr marL="3657600" marR="0" lvl="7"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8pPr>
            <a:lvl9pPr marL="4114800" marR="0" lvl="8"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9pPr>
          </a:lstStyle>
          <a:p>
            <a:pPr lvl="0"/>
            <a:r>
              <a:rPr lang="en-US"/>
              <a:t>Click to edit Master text styles</a:t>
            </a:r>
          </a:p>
        </p:txBody>
      </p:sp>
      <p:sp>
        <p:nvSpPr>
          <p:cNvPr id="101" name="Google Shape;101;p12"/>
          <p:cNvSpPr txBox="1">
            <a:spLocks noGrp="1"/>
          </p:cNvSpPr>
          <p:nvPr>
            <p:ph type="dt" idx="10"/>
          </p:nvPr>
        </p:nvSpPr>
        <p:spPr>
          <a:xfrm>
            <a:off x="7207009" y="6041363"/>
            <a:ext cx="912176" cy="365125"/>
          </a:xfrm>
          <a:prstGeom prst="rect">
            <a:avLst/>
          </a:prstGeom>
          <a:noFill/>
          <a:ln>
            <a:noFill/>
          </a:ln>
        </p:spPr>
        <p:txBody>
          <a:bodyPr spcFirstLastPara="1" wrap="square" lIns="91425" tIns="91425" rIns="91425" bIns="91425" anchor="ctr" anchorCtr="0"/>
          <a:lstStyle>
            <a:lvl1pPr marR="0" lvl="0" algn="r">
              <a:lnSpc>
                <a:spcPct val="100000"/>
              </a:lnSpc>
              <a:spcBef>
                <a:spcPts val="0"/>
              </a:spcBef>
              <a:spcAft>
                <a:spcPts val="0"/>
              </a:spcAft>
              <a:buClr>
                <a:srgbClr val="888888"/>
              </a:buClr>
              <a:buSzPts val="900"/>
              <a:buFont typeface="Trebuchet MS"/>
              <a:buNone/>
              <a:defRPr sz="900" b="0" i="0" u="none" strike="noStrike" cap="none">
                <a:solidFill>
                  <a:srgbClr val="888888"/>
                </a:solidFill>
                <a:latin typeface="Trebuchet MS"/>
                <a:ea typeface="Trebuchet MS"/>
                <a:cs typeface="Trebuchet MS"/>
                <a:sym typeface="Trebuchet MS"/>
              </a:defRPr>
            </a:lvl1pPr>
            <a:lvl2pPr marR="0" lvl="1"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2pPr>
            <a:lvl3pPr marR="0" lvl="2"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3pPr>
            <a:lvl4pPr marR="0" lvl="3"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4pPr>
            <a:lvl5pPr marR="0" lvl="4"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5pPr>
            <a:lvl6pPr marR="0" lvl="5"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6pPr>
            <a:lvl7pPr marR="0" lvl="6"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7pPr>
            <a:lvl8pPr marR="0" lvl="7"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8pPr>
            <a:lvl9pPr marR="0" lvl="8"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9pPr>
          </a:lstStyle>
          <a:p>
            <a:fld id="{EC43563C-D9B3-4432-B336-144C997D6215}" type="datetime1">
              <a:rPr lang="en-US" smtClean="0">
                <a:solidFill>
                  <a:prstClr val="black">
                    <a:tint val="75000"/>
                  </a:prstClr>
                </a:solidFill>
              </a:rPr>
              <a:pPr/>
              <a:t>1/25/2024</a:t>
            </a:fld>
            <a:endParaRPr lang="en-US">
              <a:solidFill>
                <a:prstClr val="black">
                  <a:tint val="75000"/>
                </a:prstClr>
              </a:solidFill>
            </a:endParaRPr>
          </a:p>
        </p:txBody>
      </p:sp>
      <p:sp>
        <p:nvSpPr>
          <p:cNvPr id="102" name="Google Shape;102;p12"/>
          <p:cNvSpPr txBox="1">
            <a:spLocks noGrp="1"/>
          </p:cNvSpPr>
          <p:nvPr>
            <p:ph type="ftr" idx="11"/>
          </p:nvPr>
        </p:nvSpPr>
        <p:spPr>
          <a:xfrm>
            <a:off x="812798" y="6041363"/>
            <a:ext cx="6163963"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900"/>
              <a:buFont typeface="Trebuchet MS"/>
              <a:buNone/>
              <a:defRPr sz="900" b="0" i="0" u="none" strike="noStrike" cap="none">
                <a:solidFill>
                  <a:srgbClr val="888888"/>
                </a:solidFill>
                <a:latin typeface="Trebuchet MS"/>
                <a:ea typeface="Trebuchet MS"/>
                <a:cs typeface="Trebuchet MS"/>
                <a:sym typeface="Trebuchet MS"/>
              </a:defRPr>
            </a:lvl1pPr>
            <a:lvl2pPr marR="0" lvl="1"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9pPr>
          </a:lstStyle>
          <a:p>
            <a:endParaRPr lang="en-US">
              <a:solidFill>
                <a:prstClr val="black">
                  <a:tint val="75000"/>
                </a:prstClr>
              </a:solidFill>
            </a:endParaRPr>
          </a:p>
        </p:txBody>
      </p:sp>
    </p:spTree>
    <p:extLst>
      <p:ext uri="{BB962C8B-B14F-4D97-AF65-F5344CB8AC3E}">
        <p14:creationId xmlns:p14="http://schemas.microsoft.com/office/powerpoint/2010/main" val="195217677"/>
      </p:ext>
    </p:extLst>
  </p:cSld>
  <p:clrMapOvr>
    <a:masterClrMapping/>
  </p:clrMapOvr>
  <p:hf sldNum="0" hdr="0" ftr="0" dt="0"/>
</p:sldLayout>
</file>

<file path=ppt/slideLayouts/slideLayout158.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103"/>
        <p:cNvGrpSpPr/>
        <p:nvPr/>
      </p:nvGrpSpPr>
      <p:grpSpPr>
        <a:xfrm>
          <a:off x="0" y="0"/>
          <a:ext cx="0" cy="0"/>
          <a:chOff x="0" y="0"/>
          <a:chExt cx="0" cy="0"/>
        </a:xfrm>
      </p:grpSpPr>
      <p:sp>
        <p:nvSpPr>
          <p:cNvPr id="104" name="Google Shape;104;p13"/>
          <p:cNvSpPr txBox="1">
            <a:spLocks noGrp="1"/>
          </p:cNvSpPr>
          <p:nvPr>
            <p:ph type="title"/>
          </p:nvPr>
        </p:nvSpPr>
        <p:spPr>
          <a:xfrm>
            <a:off x="812799" y="609600"/>
            <a:ext cx="8463616" cy="1320800"/>
          </a:xfrm>
          <a:prstGeom prst="rect">
            <a:avLst/>
          </a:prstGeom>
          <a:noFill/>
          <a:ln>
            <a:noFill/>
          </a:ln>
        </p:spPr>
        <p:txBody>
          <a:bodyPr spcFirstLastPara="1" wrap="square" lIns="91425" tIns="91425" rIns="91425" bIns="91425" anchor="t" anchorCtr="0"/>
          <a:lstStyle>
            <a:lvl1pPr marR="0" lvl="0" algn="l">
              <a:lnSpc>
                <a:spcPct val="100000"/>
              </a:lnSpc>
              <a:spcBef>
                <a:spcPts val="0"/>
              </a:spcBef>
              <a:spcAft>
                <a:spcPts val="0"/>
              </a:spcAft>
              <a:buClr>
                <a:schemeClr val="accent1"/>
              </a:buClr>
              <a:buSzPts val="3600"/>
              <a:buFont typeface="Trebuchet MS"/>
              <a:buNone/>
              <a:defRPr sz="3600" b="0" i="0" u="none" strike="noStrike" cap="none">
                <a:solidFill>
                  <a:schemeClr val="accent1"/>
                </a:solidFill>
                <a:latin typeface="Trebuchet MS"/>
                <a:ea typeface="Trebuchet MS"/>
                <a:cs typeface="Trebuchet MS"/>
                <a:sym typeface="Trebuchet MS"/>
              </a:defRPr>
            </a:lvl1pPr>
            <a:lvl2pPr marR="0" lvl="1" algn="l">
              <a:spcBef>
                <a:spcPts val="0"/>
              </a:spcBef>
              <a:spcAft>
                <a:spcPts val="0"/>
              </a:spcAft>
              <a:buClr>
                <a:schemeClr val="dk2"/>
              </a:buClr>
              <a:buSzPts val="1800"/>
              <a:buNone/>
              <a:defRPr sz="1800" b="0" i="0" u="none" strike="noStrike" cap="none">
                <a:solidFill>
                  <a:schemeClr val="dk2"/>
                </a:solidFill>
              </a:defRPr>
            </a:lvl2pPr>
            <a:lvl3pPr marR="0" lvl="2" algn="l">
              <a:spcBef>
                <a:spcPts val="0"/>
              </a:spcBef>
              <a:spcAft>
                <a:spcPts val="0"/>
              </a:spcAft>
              <a:buClr>
                <a:schemeClr val="dk2"/>
              </a:buClr>
              <a:buSzPts val="1800"/>
              <a:buNone/>
              <a:defRPr sz="1800" b="0" i="0" u="none" strike="noStrike" cap="none">
                <a:solidFill>
                  <a:schemeClr val="dk2"/>
                </a:solidFill>
              </a:defRPr>
            </a:lvl3pPr>
            <a:lvl4pPr marR="0" lvl="3" algn="l">
              <a:spcBef>
                <a:spcPts val="0"/>
              </a:spcBef>
              <a:spcAft>
                <a:spcPts val="0"/>
              </a:spcAft>
              <a:buClr>
                <a:schemeClr val="dk2"/>
              </a:buClr>
              <a:buSzPts val="1800"/>
              <a:buNone/>
              <a:defRPr sz="1800" b="0" i="0" u="none" strike="noStrike" cap="none">
                <a:solidFill>
                  <a:schemeClr val="dk2"/>
                </a:solidFill>
              </a:defRPr>
            </a:lvl4pPr>
            <a:lvl5pPr marR="0" lvl="4" algn="l">
              <a:spcBef>
                <a:spcPts val="0"/>
              </a:spcBef>
              <a:spcAft>
                <a:spcPts val="0"/>
              </a:spcAft>
              <a:buClr>
                <a:schemeClr val="dk2"/>
              </a:buClr>
              <a:buSzPts val="1800"/>
              <a:buNone/>
              <a:defRPr sz="1800" b="0" i="0" u="none" strike="noStrike" cap="none">
                <a:solidFill>
                  <a:schemeClr val="dk2"/>
                </a:solidFill>
              </a:defRPr>
            </a:lvl5pPr>
            <a:lvl6pPr marR="0" lvl="5" algn="l">
              <a:spcBef>
                <a:spcPts val="0"/>
              </a:spcBef>
              <a:spcAft>
                <a:spcPts val="0"/>
              </a:spcAft>
              <a:buClr>
                <a:schemeClr val="dk2"/>
              </a:buClr>
              <a:buSzPts val="1800"/>
              <a:buNone/>
              <a:defRPr sz="1800" b="0" i="0" u="none" strike="noStrike" cap="none">
                <a:solidFill>
                  <a:schemeClr val="dk2"/>
                </a:solidFill>
              </a:defRPr>
            </a:lvl6pPr>
            <a:lvl7pPr marR="0" lvl="6" algn="l">
              <a:spcBef>
                <a:spcPts val="0"/>
              </a:spcBef>
              <a:spcAft>
                <a:spcPts val="0"/>
              </a:spcAft>
              <a:buClr>
                <a:schemeClr val="dk2"/>
              </a:buClr>
              <a:buSzPts val="1800"/>
              <a:buNone/>
              <a:defRPr sz="1800" b="0" i="0" u="none" strike="noStrike" cap="none">
                <a:solidFill>
                  <a:schemeClr val="dk2"/>
                </a:solidFill>
              </a:defRPr>
            </a:lvl7pPr>
            <a:lvl8pPr marR="0" lvl="7" algn="l">
              <a:spcBef>
                <a:spcPts val="0"/>
              </a:spcBef>
              <a:spcAft>
                <a:spcPts val="0"/>
              </a:spcAft>
              <a:buClr>
                <a:schemeClr val="dk2"/>
              </a:buClr>
              <a:buSzPts val="1800"/>
              <a:buNone/>
              <a:defRPr sz="1800" b="0" i="0" u="none" strike="noStrike" cap="none">
                <a:solidFill>
                  <a:schemeClr val="dk2"/>
                </a:solidFill>
              </a:defRPr>
            </a:lvl8pPr>
            <a:lvl9pPr marR="0" lvl="8" algn="l">
              <a:spcBef>
                <a:spcPts val="0"/>
              </a:spcBef>
              <a:spcAft>
                <a:spcPts val="0"/>
              </a:spcAft>
              <a:buClr>
                <a:schemeClr val="dk2"/>
              </a:buClr>
              <a:buSzPts val="1800"/>
              <a:buNone/>
              <a:defRPr sz="1800" b="0" i="0" u="none" strike="noStrike" cap="none">
                <a:solidFill>
                  <a:schemeClr val="dk2"/>
                </a:solidFill>
              </a:defRPr>
            </a:lvl9pPr>
          </a:lstStyle>
          <a:p>
            <a:r>
              <a:rPr lang="en-US"/>
              <a:t>Click to edit Master title style</a:t>
            </a:r>
            <a:endParaRPr/>
          </a:p>
        </p:txBody>
      </p:sp>
      <p:sp>
        <p:nvSpPr>
          <p:cNvPr id="105" name="Google Shape;105;p13"/>
          <p:cNvSpPr txBox="1">
            <a:spLocks noGrp="1"/>
          </p:cNvSpPr>
          <p:nvPr>
            <p:ph type="body" idx="1"/>
          </p:nvPr>
        </p:nvSpPr>
        <p:spPr>
          <a:xfrm rot="5400000">
            <a:off x="3104222" y="-130833"/>
            <a:ext cx="3880773" cy="8463617"/>
          </a:xfrm>
          <a:prstGeom prst="rect">
            <a:avLst/>
          </a:prstGeom>
          <a:noFill/>
          <a:ln>
            <a:noFill/>
          </a:ln>
        </p:spPr>
        <p:txBody>
          <a:bodyPr spcFirstLastPara="1" wrap="square" lIns="91425" tIns="91425" rIns="91425" bIns="91425" anchor="t" anchorCtr="0"/>
          <a:lstStyle>
            <a:lvl1pPr marL="457200" marR="0" lvl="0" indent="-320038" algn="l">
              <a:lnSpc>
                <a:spcPct val="100000"/>
              </a:lnSpc>
              <a:spcBef>
                <a:spcPts val="1000"/>
              </a:spcBef>
              <a:spcAft>
                <a:spcPts val="0"/>
              </a:spcAft>
              <a:buClr>
                <a:schemeClr val="accent1"/>
              </a:buClr>
              <a:buSzPts val="1440"/>
              <a:buFont typeface="Noto Sans Symbols"/>
              <a:buChar char="▶"/>
              <a:defRPr sz="1800" b="0" i="0" u="none" strike="noStrike" cap="none">
                <a:solidFill>
                  <a:srgbClr val="3F3F3F"/>
                </a:solidFill>
                <a:latin typeface="Trebuchet MS"/>
                <a:ea typeface="Trebuchet MS"/>
                <a:cs typeface="Trebuchet MS"/>
                <a:sym typeface="Trebuchet MS"/>
              </a:defRPr>
            </a:lvl1pPr>
            <a:lvl2pPr marL="914400" marR="0" lvl="1" indent="-309880" algn="l">
              <a:lnSpc>
                <a:spcPct val="100000"/>
              </a:lnSpc>
              <a:spcBef>
                <a:spcPts val="1000"/>
              </a:spcBef>
              <a:spcAft>
                <a:spcPts val="0"/>
              </a:spcAft>
              <a:buClr>
                <a:schemeClr val="accent1"/>
              </a:buClr>
              <a:buSzPts val="1280"/>
              <a:buFont typeface="Noto Sans Symbols"/>
              <a:buChar char="▶"/>
              <a:defRPr sz="1600" b="0" i="0" u="none" strike="noStrike" cap="none">
                <a:solidFill>
                  <a:srgbClr val="3F3F3F"/>
                </a:solidFill>
                <a:latin typeface="Trebuchet MS"/>
                <a:ea typeface="Trebuchet MS"/>
                <a:cs typeface="Trebuchet MS"/>
                <a:sym typeface="Trebuchet MS"/>
              </a:defRPr>
            </a:lvl2pPr>
            <a:lvl3pPr marL="1371600" marR="0" lvl="2" indent="-299719" algn="l">
              <a:lnSpc>
                <a:spcPct val="100000"/>
              </a:lnSpc>
              <a:spcBef>
                <a:spcPts val="1000"/>
              </a:spcBef>
              <a:spcAft>
                <a:spcPts val="0"/>
              </a:spcAft>
              <a:buClr>
                <a:schemeClr val="accent1"/>
              </a:buClr>
              <a:buSzPts val="1120"/>
              <a:buFont typeface="Noto Sans Symbols"/>
              <a:buChar char="▶"/>
              <a:defRPr sz="1400" b="0" i="0" u="none" strike="noStrike" cap="none">
                <a:solidFill>
                  <a:srgbClr val="3F3F3F"/>
                </a:solidFill>
                <a:latin typeface="Trebuchet MS"/>
                <a:ea typeface="Trebuchet MS"/>
                <a:cs typeface="Trebuchet MS"/>
                <a:sym typeface="Trebuchet MS"/>
              </a:defRPr>
            </a:lvl3pPr>
            <a:lvl4pPr marL="1828800" marR="0" lvl="3"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4pPr>
            <a:lvl5pPr marL="2286000" marR="0" lvl="4"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5pPr>
            <a:lvl6pPr marL="2743200" marR="0" lvl="5"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9pPr>
          </a:lstStyle>
          <a:p>
            <a:pPr lvl="0"/>
            <a:r>
              <a:rPr lang="en-US"/>
              <a:t>Click to edit Master text styles</a:t>
            </a:r>
          </a:p>
        </p:txBody>
      </p:sp>
      <p:sp>
        <p:nvSpPr>
          <p:cNvPr id="106" name="Google Shape;106;p13"/>
          <p:cNvSpPr txBox="1">
            <a:spLocks noGrp="1"/>
          </p:cNvSpPr>
          <p:nvPr>
            <p:ph type="dt" idx="10"/>
          </p:nvPr>
        </p:nvSpPr>
        <p:spPr>
          <a:xfrm>
            <a:off x="7207009" y="6041363"/>
            <a:ext cx="912176" cy="365125"/>
          </a:xfrm>
          <a:prstGeom prst="rect">
            <a:avLst/>
          </a:prstGeom>
          <a:noFill/>
          <a:ln>
            <a:noFill/>
          </a:ln>
        </p:spPr>
        <p:txBody>
          <a:bodyPr spcFirstLastPara="1" wrap="square" lIns="91425" tIns="91425" rIns="91425" bIns="91425" anchor="ctr" anchorCtr="0"/>
          <a:lstStyle>
            <a:lvl1pPr marR="0" lvl="0" algn="r">
              <a:lnSpc>
                <a:spcPct val="100000"/>
              </a:lnSpc>
              <a:spcBef>
                <a:spcPts val="0"/>
              </a:spcBef>
              <a:spcAft>
                <a:spcPts val="0"/>
              </a:spcAft>
              <a:buClr>
                <a:srgbClr val="888888"/>
              </a:buClr>
              <a:buSzPts val="900"/>
              <a:buFont typeface="Trebuchet MS"/>
              <a:buNone/>
              <a:defRPr sz="900" b="0" i="0" u="none" strike="noStrike" cap="none">
                <a:solidFill>
                  <a:srgbClr val="888888"/>
                </a:solidFill>
                <a:latin typeface="Trebuchet MS"/>
                <a:ea typeface="Trebuchet MS"/>
                <a:cs typeface="Trebuchet MS"/>
                <a:sym typeface="Trebuchet MS"/>
              </a:defRPr>
            </a:lvl1pPr>
            <a:lvl2pPr marR="0" lvl="1"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2pPr>
            <a:lvl3pPr marR="0" lvl="2"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3pPr>
            <a:lvl4pPr marR="0" lvl="3"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4pPr>
            <a:lvl5pPr marR="0" lvl="4"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5pPr>
            <a:lvl6pPr marR="0" lvl="5"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6pPr>
            <a:lvl7pPr marR="0" lvl="6"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7pPr>
            <a:lvl8pPr marR="0" lvl="7"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8pPr>
            <a:lvl9pPr marR="0" lvl="8"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9pPr>
          </a:lstStyle>
          <a:p>
            <a:fld id="{7F8F9461-E3EB-40CD-B93F-E5CBBBD8E0BA}" type="datetimeFigureOut">
              <a:rPr lang="en-US" smtClean="0">
                <a:solidFill>
                  <a:prstClr val="black">
                    <a:tint val="75000"/>
                  </a:prstClr>
                </a:solidFill>
              </a:rPr>
              <a:pPr/>
              <a:t>1/25/2024</a:t>
            </a:fld>
            <a:endParaRPr lang="en-US">
              <a:solidFill>
                <a:prstClr val="black">
                  <a:tint val="75000"/>
                </a:prstClr>
              </a:solidFill>
            </a:endParaRPr>
          </a:p>
        </p:txBody>
      </p:sp>
      <p:sp>
        <p:nvSpPr>
          <p:cNvPr id="107" name="Google Shape;107;p13"/>
          <p:cNvSpPr txBox="1">
            <a:spLocks noGrp="1"/>
          </p:cNvSpPr>
          <p:nvPr>
            <p:ph type="ftr" idx="11"/>
          </p:nvPr>
        </p:nvSpPr>
        <p:spPr>
          <a:xfrm>
            <a:off x="812798" y="6041363"/>
            <a:ext cx="6163963"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900"/>
              <a:buFont typeface="Trebuchet MS"/>
              <a:buNone/>
              <a:defRPr sz="900" b="0" i="0" u="none" strike="noStrike" cap="none">
                <a:solidFill>
                  <a:srgbClr val="888888"/>
                </a:solidFill>
                <a:latin typeface="Trebuchet MS"/>
                <a:ea typeface="Trebuchet MS"/>
                <a:cs typeface="Trebuchet MS"/>
                <a:sym typeface="Trebuchet MS"/>
              </a:defRPr>
            </a:lvl1pPr>
            <a:lvl2pPr marR="0" lvl="1"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9pPr>
          </a:lstStyle>
          <a:p>
            <a:endParaRPr lang="en-US">
              <a:solidFill>
                <a:prstClr val="black">
                  <a:tint val="75000"/>
                </a:prstClr>
              </a:solidFill>
            </a:endParaRPr>
          </a:p>
        </p:txBody>
      </p:sp>
    </p:spTree>
    <p:extLst>
      <p:ext uri="{BB962C8B-B14F-4D97-AF65-F5344CB8AC3E}">
        <p14:creationId xmlns:p14="http://schemas.microsoft.com/office/powerpoint/2010/main" val="724015940"/>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108"/>
        <p:cNvGrpSpPr/>
        <p:nvPr/>
      </p:nvGrpSpPr>
      <p:grpSpPr>
        <a:xfrm>
          <a:off x="0" y="0"/>
          <a:ext cx="0" cy="0"/>
          <a:chOff x="0" y="0"/>
          <a:chExt cx="0" cy="0"/>
        </a:xfrm>
      </p:grpSpPr>
      <p:sp>
        <p:nvSpPr>
          <p:cNvPr id="109" name="Google Shape;109;p14"/>
          <p:cNvSpPr txBox="1">
            <a:spLocks noGrp="1"/>
          </p:cNvSpPr>
          <p:nvPr>
            <p:ph type="title"/>
          </p:nvPr>
        </p:nvSpPr>
        <p:spPr>
          <a:xfrm rot="5400000">
            <a:off x="5996564" y="2582784"/>
            <a:ext cx="5251450" cy="1305083"/>
          </a:xfrm>
          <a:prstGeom prst="rect">
            <a:avLst/>
          </a:prstGeom>
          <a:noFill/>
          <a:ln>
            <a:noFill/>
          </a:ln>
        </p:spPr>
        <p:txBody>
          <a:bodyPr spcFirstLastPara="1" wrap="square" lIns="91425" tIns="91425" rIns="91425" bIns="91425" anchor="ctr" anchorCtr="0"/>
          <a:lstStyle>
            <a:lvl1pPr marR="0" lvl="0" algn="l">
              <a:lnSpc>
                <a:spcPct val="100000"/>
              </a:lnSpc>
              <a:spcBef>
                <a:spcPts val="0"/>
              </a:spcBef>
              <a:spcAft>
                <a:spcPts val="0"/>
              </a:spcAft>
              <a:buClr>
                <a:schemeClr val="accent1"/>
              </a:buClr>
              <a:buSzPts val="3600"/>
              <a:buFont typeface="Trebuchet MS"/>
              <a:buNone/>
              <a:defRPr sz="3600" b="0" i="0" u="none" strike="noStrike" cap="none">
                <a:solidFill>
                  <a:schemeClr val="accent1"/>
                </a:solidFill>
                <a:latin typeface="Trebuchet MS"/>
                <a:ea typeface="Trebuchet MS"/>
                <a:cs typeface="Trebuchet MS"/>
                <a:sym typeface="Trebuchet MS"/>
              </a:defRPr>
            </a:lvl1pPr>
            <a:lvl2pPr marR="0" lvl="1" algn="l">
              <a:spcBef>
                <a:spcPts val="0"/>
              </a:spcBef>
              <a:spcAft>
                <a:spcPts val="0"/>
              </a:spcAft>
              <a:buClr>
                <a:schemeClr val="dk2"/>
              </a:buClr>
              <a:buSzPts val="1800"/>
              <a:buNone/>
              <a:defRPr sz="1800" b="0" i="0" u="none" strike="noStrike" cap="none">
                <a:solidFill>
                  <a:schemeClr val="dk2"/>
                </a:solidFill>
              </a:defRPr>
            </a:lvl2pPr>
            <a:lvl3pPr marR="0" lvl="2" algn="l">
              <a:spcBef>
                <a:spcPts val="0"/>
              </a:spcBef>
              <a:spcAft>
                <a:spcPts val="0"/>
              </a:spcAft>
              <a:buClr>
                <a:schemeClr val="dk2"/>
              </a:buClr>
              <a:buSzPts val="1800"/>
              <a:buNone/>
              <a:defRPr sz="1800" b="0" i="0" u="none" strike="noStrike" cap="none">
                <a:solidFill>
                  <a:schemeClr val="dk2"/>
                </a:solidFill>
              </a:defRPr>
            </a:lvl3pPr>
            <a:lvl4pPr marR="0" lvl="3" algn="l">
              <a:spcBef>
                <a:spcPts val="0"/>
              </a:spcBef>
              <a:spcAft>
                <a:spcPts val="0"/>
              </a:spcAft>
              <a:buClr>
                <a:schemeClr val="dk2"/>
              </a:buClr>
              <a:buSzPts val="1800"/>
              <a:buNone/>
              <a:defRPr sz="1800" b="0" i="0" u="none" strike="noStrike" cap="none">
                <a:solidFill>
                  <a:schemeClr val="dk2"/>
                </a:solidFill>
              </a:defRPr>
            </a:lvl4pPr>
            <a:lvl5pPr marR="0" lvl="4" algn="l">
              <a:spcBef>
                <a:spcPts val="0"/>
              </a:spcBef>
              <a:spcAft>
                <a:spcPts val="0"/>
              </a:spcAft>
              <a:buClr>
                <a:schemeClr val="dk2"/>
              </a:buClr>
              <a:buSzPts val="1800"/>
              <a:buNone/>
              <a:defRPr sz="1800" b="0" i="0" u="none" strike="noStrike" cap="none">
                <a:solidFill>
                  <a:schemeClr val="dk2"/>
                </a:solidFill>
              </a:defRPr>
            </a:lvl5pPr>
            <a:lvl6pPr marR="0" lvl="5" algn="l">
              <a:spcBef>
                <a:spcPts val="0"/>
              </a:spcBef>
              <a:spcAft>
                <a:spcPts val="0"/>
              </a:spcAft>
              <a:buClr>
                <a:schemeClr val="dk2"/>
              </a:buClr>
              <a:buSzPts val="1800"/>
              <a:buNone/>
              <a:defRPr sz="1800" b="0" i="0" u="none" strike="noStrike" cap="none">
                <a:solidFill>
                  <a:schemeClr val="dk2"/>
                </a:solidFill>
              </a:defRPr>
            </a:lvl6pPr>
            <a:lvl7pPr marR="0" lvl="6" algn="l">
              <a:spcBef>
                <a:spcPts val="0"/>
              </a:spcBef>
              <a:spcAft>
                <a:spcPts val="0"/>
              </a:spcAft>
              <a:buClr>
                <a:schemeClr val="dk2"/>
              </a:buClr>
              <a:buSzPts val="1800"/>
              <a:buNone/>
              <a:defRPr sz="1800" b="0" i="0" u="none" strike="noStrike" cap="none">
                <a:solidFill>
                  <a:schemeClr val="dk2"/>
                </a:solidFill>
              </a:defRPr>
            </a:lvl7pPr>
            <a:lvl8pPr marR="0" lvl="7" algn="l">
              <a:spcBef>
                <a:spcPts val="0"/>
              </a:spcBef>
              <a:spcAft>
                <a:spcPts val="0"/>
              </a:spcAft>
              <a:buClr>
                <a:schemeClr val="dk2"/>
              </a:buClr>
              <a:buSzPts val="1800"/>
              <a:buNone/>
              <a:defRPr sz="1800" b="0" i="0" u="none" strike="noStrike" cap="none">
                <a:solidFill>
                  <a:schemeClr val="dk2"/>
                </a:solidFill>
              </a:defRPr>
            </a:lvl8pPr>
            <a:lvl9pPr marR="0" lvl="8" algn="l">
              <a:spcBef>
                <a:spcPts val="0"/>
              </a:spcBef>
              <a:spcAft>
                <a:spcPts val="0"/>
              </a:spcAft>
              <a:buClr>
                <a:schemeClr val="dk2"/>
              </a:buClr>
              <a:buSzPts val="1800"/>
              <a:buNone/>
              <a:defRPr sz="1800" b="0" i="0" u="none" strike="noStrike" cap="none">
                <a:solidFill>
                  <a:schemeClr val="dk2"/>
                </a:solidFill>
              </a:defRPr>
            </a:lvl9pPr>
          </a:lstStyle>
          <a:p>
            <a:r>
              <a:rPr lang="en-US"/>
              <a:t>Click to edit Master title style</a:t>
            </a:r>
            <a:endParaRPr/>
          </a:p>
        </p:txBody>
      </p:sp>
      <p:sp>
        <p:nvSpPr>
          <p:cNvPr id="110" name="Google Shape;110;p14"/>
          <p:cNvSpPr txBox="1">
            <a:spLocks noGrp="1"/>
          </p:cNvSpPr>
          <p:nvPr>
            <p:ph type="body" idx="1"/>
          </p:nvPr>
        </p:nvSpPr>
        <p:spPr>
          <a:xfrm rot="5400000">
            <a:off x="1650423" y="-228026"/>
            <a:ext cx="5251450" cy="6926701"/>
          </a:xfrm>
          <a:prstGeom prst="rect">
            <a:avLst/>
          </a:prstGeom>
          <a:noFill/>
          <a:ln>
            <a:noFill/>
          </a:ln>
        </p:spPr>
        <p:txBody>
          <a:bodyPr spcFirstLastPara="1" wrap="square" lIns="91425" tIns="91425" rIns="91425" bIns="91425" anchor="t" anchorCtr="0"/>
          <a:lstStyle>
            <a:lvl1pPr marL="457200" marR="0" lvl="0" indent="-320038" algn="l">
              <a:lnSpc>
                <a:spcPct val="100000"/>
              </a:lnSpc>
              <a:spcBef>
                <a:spcPts val="1000"/>
              </a:spcBef>
              <a:spcAft>
                <a:spcPts val="0"/>
              </a:spcAft>
              <a:buClr>
                <a:schemeClr val="accent1"/>
              </a:buClr>
              <a:buSzPts val="1440"/>
              <a:buFont typeface="Noto Sans Symbols"/>
              <a:buChar char="▶"/>
              <a:defRPr sz="1800" b="0" i="0" u="none" strike="noStrike" cap="none">
                <a:solidFill>
                  <a:srgbClr val="3F3F3F"/>
                </a:solidFill>
                <a:latin typeface="Trebuchet MS"/>
                <a:ea typeface="Trebuchet MS"/>
                <a:cs typeface="Trebuchet MS"/>
                <a:sym typeface="Trebuchet MS"/>
              </a:defRPr>
            </a:lvl1pPr>
            <a:lvl2pPr marL="914400" marR="0" lvl="1" indent="-309880" algn="l">
              <a:lnSpc>
                <a:spcPct val="100000"/>
              </a:lnSpc>
              <a:spcBef>
                <a:spcPts val="1000"/>
              </a:spcBef>
              <a:spcAft>
                <a:spcPts val="0"/>
              </a:spcAft>
              <a:buClr>
                <a:schemeClr val="accent1"/>
              </a:buClr>
              <a:buSzPts val="1280"/>
              <a:buFont typeface="Noto Sans Symbols"/>
              <a:buChar char="▶"/>
              <a:defRPr sz="1600" b="0" i="0" u="none" strike="noStrike" cap="none">
                <a:solidFill>
                  <a:srgbClr val="3F3F3F"/>
                </a:solidFill>
                <a:latin typeface="Trebuchet MS"/>
                <a:ea typeface="Trebuchet MS"/>
                <a:cs typeface="Trebuchet MS"/>
                <a:sym typeface="Trebuchet MS"/>
              </a:defRPr>
            </a:lvl2pPr>
            <a:lvl3pPr marL="1371600" marR="0" lvl="2" indent="-299719" algn="l">
              <a:lnSpc>
                <a:spcPct val="100000"/>
              </a:lnSpc>
              <a:spcBef>
                <a:spcPts val="1000"/>
              </a:spcBef>
              <a:spcAft>
                <a:spcPts val="0"/>
              </a:spcAft>
              <a:buClr>
                <a:schemeClr val="accent1"/>
              </a:buClr>
              <a:buSzPts val="1120"/>
              <a:buFont typeface="Noto Sans Symbols"/>
              <a:buChar char="▶"/>
              <a:defRPr sz="1400" b="0" i="0" u="none" strike="noStrike" cap="none">
                <a:solidFill>
                  <a:srgbClr val="3F3F3F"/>
                </a:solidFill>
                <a:latin typeface="Trebuchet MS"/>
                <a:ea typeface="Trebuchet MS"/>
                <a:cs typeface="Trebuchet MS"/>
                <a:sym typeface="Trebuchet MS"/>
              </a:defRPr>
            </a:lvl3pPr>
            <a:lvl4pPr marL="1828800" marR="0" lvl="3"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4pPr>
            <a:lvl5pPr marL="2286000" marR="0" lvl="4"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5pPr>
            <a:lvl6pPr marL="2743200" marR="0" lvl="5"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9pPr>
          </a:lstStyle>
          <a:p>
            <a:pPr lvl="0"/>
            <a:r>
              <a:rPr lang="en-US"/>
              <a:t>Click to edit Master text styles</a:t>
            </a:r>
          </a:p>
        </p:txBody>
      </p:sp>
      <p:sp>
        <p:nvSpPr>
          <p:cNvPr id="111" name="Google Shape;111;p14"/>
          <p:cNvSpPr txBox="1">
            <a:spLocks noGrp="1"/>
          </p:cNvSpPr>
          <p:nvPr>
            <p:ph type="dt" idx="10"/>
          </p:nvPr>
        </p:nvSpPr>
        <p:spPr>
          <a:xfrm>
            <a:off x="7207009" y="6041363"/>
            <a:ext cx="912176" cy="365125"/>
          </a:xfrm>
          <a:prstGeom prst="rect">
            <a:avLst/>
          </a:prstGeom>
          <a:noFill/>
          <a:ln>
            <a:noFill/>
          </a:ln>
        </p:spPr>
        <p:txBody>
          <a:bodyPr spcFirstLastPara="1" wrap="square" lIns="91425" tIns="91425" rIns="91425" bIns="91425" anchor="ctr" anchorCtr="0"/>
          <a:lstStyle>
            <a:lvl1pPr marR="0" lvl="0" algn="r">
              <a:lnSpc>
                <a:spcPct val="100000"/>
              </a:lnSpc>
              <a:spcBef>
                <a:spcPts val="0"/>
              </a:spcBef>
              <a:spcAft>
                <a:spcPts val="0"/>
              </a:spcAft>
              <a:buClr>
                <a:srgbClr val="888888"/>
              </a:buClr>
              <a:buSzPts val="900"/>
              <a:buFont typeface="Trebuchet MS"/>
              <a:buNone/>
              <a:defRPr sz="900" b="0" i="0" u="none" strike="noStrike" cap="none">
                <a:solidFill>
                  <a:srgbClr val="888888"/>
                </a:solidFill>
                <a:latin typeface="Trebuchet MS"/>
                <a:ea typeface="Trebuchet MS"/>
                <a:cs typeface="Trebuchet MS"/>
                <a:sym typeface="Trebuchet MS"/>
              </a:defRPr>
            </a:lvl1pPr>
            <a:lvl2pPr marR="0" lvl="1"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2pPr>
            <a:lvl3pPr marR="0" lvl="2"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3pPr>
            <a:lvl4pPr marR="0" lvl="3"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4pPr>
            <a:lvl5pPr marR="0" lvl="4"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5pPr>
            <a:lvl6pPr marR="0" lvl="5"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6pPr>
            <a:lvl7pPr marR="0" lvl="6"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7pPr>
            <a:lvl8pPr marR="0" lvl="7"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8pPr>
            <a:lvl9pPr marR="0" lvl="8"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9pPr>
          </a:lstStyle>
          <a:p>
            <a:fld id="{60578FA3-38AD-400D-A4D2-18E8EF129E5F}" type="datetime1">
              <a:rPr lang="en-US" smtClean="0">
                <a:solidFill>
                  <a:prstClr val="black">
                    <a:tint val="75000"/>
                  </a:prstClr>
                </a:solidFill>
              </a:rPr>
              <a:pPr/>
              <a:t>1/25/2024</a:t>
            </a:fld>
            <a:endParaRPr lang="en-US">
              <a:solidFill>
                <a:prstClr val="black">
                  <a:tint val="75000"/>
                </a:prstClr>
              </a:solidFill>
            </a:endParaRPr>
          </a:p>
        </p:txBody>
      </p:sp>
      <p:sp>
        <p:nvSpPr>
          <p:cNvPr id="112" name="Google Shape;112;p14"/>
          <p:cNvSpPr txBox="1">
            <a:spLocks noGrp="1"/>
          </p:cNvSpPr>
          <p:nvPr>
            <p:ph type="ftr" idx="11"/>
          </p:nvPr>
        </p:nvSpPr>
        <p:spPr>
          <a:xfrm>
            <a:off x="812798" y="6041363"/>
            <a:ext cx="6163963"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900"/>
              <a:buFont typeface="Trebuchet MS"/>
              <a:buNone/>
              <a:defRPr sz="900" b="0" i="0" u="none" strike="noStrike" cap="none">
                <a:solidFill>
                  <a:srgbClr val="888888"/>
                </a:solidFill>
                <a:latin typeface="Trebuchet MS"/>
                <a:ea typeface="Trebuchet MS"/>
                <a:cs typeface="Trebuchet MS"/>
                <a:sym typeface="Trebuchet MS"/>
              </a:defRPr>
            </a:lvl1pPr>
            <a:lvl2pPr marR="0" lvl="1"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9pPr>
          </a:lstStyle>
          <a:p>
            <a:endParaRPr lang="en-US">
              <a:solidFill>
                <a:prstClr val="black">
                  <a:tint val="75000"/>
                </a:prstClr>
              </a:solidFill>
            </a:endParaRPr>
          </a:p>
        </p:txBody>
      </p:sp>
    </p:spTree>
    <p:extLst>
      <p:ext uri="{BB962C8B-B14F-4D97-AF65-F5344CB8AC3E}">
        <p14:creationId xmlns:p14="http://schemas.microsoft.com/office/powerpoint/2010/main" val="784855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4E462E8-5B08-4F90-A429-1AF4E7113FA1}" type="datetime1">
              <a:rPr lang="en-US" smtClean="0"/>
              <a:t>1/25/2024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C10A0C-BB77-FD4A-8FA4-D4334D01E3A4}" type="slidenum">
              <a:rPr lang="en-US" smtClean="0"/>
              <a:t>‹#›</a:t>
            </a:fld>
            <a:endParaRPr lang="en-US"/>
          </a:p>
        </p:txBody>
      </p:sp>
    </p:spTree>
    <p:extLst>
      <p:ext uri="{BB962C8B-B14F-4D97-AF65-F5344CB8AC3E}">
        <p14:creationId xmlns:p14="http://schemas.microsoft.com/office/powerpoint/2010/main" val="2737892525"/>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matchingName="6_Title Slide">
  <p:cSld name="6_Title Slide">
    <p:spTree>
      <p:nvGrpSpPr>
        <p:cNvPr id="1" name="Shape 119"/>
        <p:cNvGrpSpPr/>
        <p:nvPr/>
      </p:nvGrpSpPr>
      <p:grpSpPr>
        <a:xfrm>
          <a:off x="0" y="0"/>
          <a:ext cx="0" cy="0"/>
          <a:chOff x="0" y="0"/>
          <a:chExt cx="0" cy="0"/>
        </a:xfrm>
      </p:grpSpPr>
      <p:pic>
        <p:nvPicPr>
          <p:cNvPr id="120" name="Google Shape;120;p16" descr="PPT_Content.jpg"/>
          <p:cNvPicPr preferRelativeResize="0"/>
          <p:nvPr/>
        </p:nvPicPr>
        <p:blipFill rotWithShape="1">
          <a:blip r:embed="rId2">
            <a:alphaModFix/>
          </a:blip>
          <a:srcRect/>
          <a:stretch/>
        </p:blipFill>
        <p:spPr>
          <a:xfrm>
            <a:off x="0" y="-8877"/>
            <a:ext cx="12192000" cy="6858000"/>
          </a:xfrm>
          <a:prstGeom prst="rect">
            <a:avLst/>
          </a:prstGeom>
          <a:noFill/>
          <a:ln>
            <a:noFill/>
          </a:ln>
        </p:spPr>
      </p:pic>
      <p:sp>
        <p:nvSpPr>
          <p:cNvPr id="121" name="Google Shape;121;p16"/>
          <p:cNvSpPr txBox="1">
            <a:spLocks noGrp="1"/>
          </p:cNvSpPr>
          <p:nvPr>
            <p:ph type="ctrTitle"/>
          </p:nvPr>
        </p:nvSpPr>
        <p:spPr>
          <a:xfrm>
            <a:off x="133166" y="878675"/>
            <a:ext cx="9442881" cy="701551"/>
          </a:xfrm>
          <a:prstGeom prst="rect">
            <a:avLst/>
          </a:prstGeom>
          <a:noFill/>
          <a:ln>
            <a:noFill/>
          </a:ln>
        </p:spPr>
        <p:txBody>
          <a:bodyPr spcFirstLastPara="1" wrap="square" lIns="91425" tIns="91425" rIns="91425" bIns="91425" anchor="t" anchorCtr="0"/>
          <a:lstStyle>
            <a:lvl1pPr lvl="0" algn="l">
              <a:lnSpc>
                <a:spcPct val="100000"/>
              </a:lnSpc>
              <a:spcBef>
                <a:spcPts val="0"/>
              </a:spcBef>
              <a:spcAft>
                <a:spcPts val="0"/>
              </a:spcAft>
              <a:buSzPts val="3600"/>
              <a:buNone/>
              <a:defRPr b="1"/>
            </a:lvl1pPr>
            <a:lvl2pPr lvl="1" algn="l">
              <a:spcBef>
                <a:spcPts val="0"/>
              </a:spcBef>
              <a:spcAft>
                <a:spcPts val="0"/>
              </a:spcAft>
              <a:buClr>
                <a:schemeClr val="dk2"/>
              </a:buClr>
              <a:buSzPts val="1800"/>
              <a:buNone/>
              <a:defRPr/>
            </a:lvl2pPr>
            <a:lvl3pPr lvl="2" algn="l">
              <a:spcBef>
                <a:spcPts val="0"/>
              </a:spcBef>
              <a:spcAft>
                <a:spcPts val="0"/>
              </a:spcAft>
              <a:buClr>
                <a:schemeClr val="dk2"/>
              </a:buClr>
              <a:buSzPts val="1800"/>
              <a:buNone/>
              <a:defRPr/>
            </a:lvl3pPr>
            <a:lvl4pPr lvl="3" algn="l">
              <a:spcBef>
                <a:spcPts val="0"/>
              </a:spcBef>
              <a:spcAft>
                <a:spcPts val="0"/>
              </a:spcAft>
              <a:buClr>
                <a:schemeClr val="dk2"/>
              </a:buClr>
              <a:buSzPts val="1800"/>
              <a:buNone/>
              <a:defRPr/>
            </a:lvl4pPr>
            <a:lvl5pPr lvl="4" algn="l">
              <a:spcBef>
                <a:spcPts val="0"/>
              </a:spcBef>
              <a:spcAft>
                <a:spcPts val="0"/>
              </a:spcAft>
              <a:buClr>
                <a:schemeClr val="dk2"/>
              </a:buClr>
              <a:buSzPts val="1800"/>
              <a:buNone/>
              <a:defRPr/>
            </a:lvl5pPr>
            <a:lvl6pPr lvl="5" algn="l">
              <a:spcBef>
                <a:spcPts val="0"/>
              </a:spcBef>
              <a:spcAft>
                <a:spcPts val="0"/>
              </a:spcAft>
              <a:buClr>
                <a:schemeClr val="dk2"/>
              </a:buClr>
              <a:buSzPts val="1800"/>
              <a:buNone/>
              <a:defRPr/>
            </a:lvl6pPr>
            <a:lvl7pPr lvl="6" algn="l">
              <a:spcBef>
                <a:spcPts val="0"/>
              </a:spcBef>
              <a:spcAft>
                <a:spcPts val="0"/>
              </a:spcAft>
              <a:buClr>
                <a:schemeClr val="dk2"/>
              </a:buClr>
              <a:buSzPts val="1800"/>
              <a:buNone/>
              <a:defRPr/>
            </a:lvl7pPr>
            <a:lvl8pPr lvl="7" algn="l">
              <a:spcBef>
                <a:spcPts val="0"/>
              </a:spcBef>
              <a:spcAft>
                <a:spcPts val="0"/>
              </a:spcAft>
              <a:buClr>
                <a:schemeClr val="dk2"/>
              </a:buClr>
              <a:buSzPts val="1800"/>
              <a:buNone/>
              <a:defRPr/>
            </a:lvl8pPr>
            <a:lvl9pPr lvl="8" algn="l">
              <a:spcBef>
                <a:spcPts val="0"/>
              </a:spcBef>
              <a:spcAft>
                <a:spcPts val="0"/>
              </a:spcAft>
              <a:buClr>
                <a:schemeClr val="dk2"/>
              </a:buClr>
              <a:buSzPts val="1800"/>
              <a:buNone/>
              <a:defRPr/>
            </a:lvl9pPr>
          </a:lstStyle>
          <a:p>
            <a:r>
              <a:rPr lang="en-US"/>
              <a:t>Click to edit Master title style</a:t>
            </a:r>
            <a:endParaRPr/>
          </a:p>
        </p:txBody>
      </p:sp>
      <p:sp>
        <p:nvSpPr>
          <p:cNvPr id="122" name="Google Shape;122;p16"/>
          <p:cNvSpPr txBox="1">
            <a:spLocks noGrp="1"/>
          </p:cNvSpPr>
          <p:nvPr>
            <p:ph type="dt" idx="10"/>
          </p:nvPr>
        </p:nvSpPr>
        <p:spPr>
          <a:xfrm>
            <a:off x="7207009" y="6041363"/>
            <a:ext cx="912176" cy="365125"/>
          </a:xfrm>
          <a:prstGeom prst="rect">
            <a:avLst/>
          </a:prstGeom>
          <a:noFill/>
          <a:ln>
            <a:noFill/>
          </a:ln>
        </p:spPr>
        <p:txBody>
          <a:bodyPr spcFirstLastPara="1" wrap="square" lIns="91425" tIns="91425" rIns="91425" bIns="91425" anchor="ctr" anchorCtr="0"/>
          <a:lstStyle>
            <a:lvl1pPr lvl="0" algn="r">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chemeClr val="dk1"/>
              </a:buClr>
              <a:buSzPts val="1800"/>
              <a:buNone/>
              <a:defRPr/>
            </a:lvl2pPr>
            <a:lvl3pPr lvl="2" algn="l">
              <a:lnSpc>
                <a:spcPct val="100000"/>
              </a:lnSpc>
              <a:spcBef>
                <a:spcPts val="0"/>
              </a:spcBef>
              <a:spcAft>
                <a:spcPts val="0"/>
              </a:spcAft>
              <a:buClr>
                <a:schemeClr val="dk1"/>
              </a:buClr>
              <a:buSzPts val="1800"/>
              <a:buNone/>
              <a:defRPr/>
            </a:lvl3pPr>
            <a:lvl4pPr lvl="3" algn="l">
              <a:lnSpc>
                <a:spcPct val="100000"/>
              </a:lnSpc>
              <a:spcBef>
                <a:spcPts val="0"/>
              </a:spcBef>
              <a:spcAft>
                <a:spcPts val="0"/>
              </a:spcAft>
              <a:buClr>
                <a:schemeClr val="dk1"/>
              </a:buClr>
              <a:buSzPts val="1800"/>
              <a:buNone/>
              <a:defRPr/>
            </a:lvl4pPr>
            <a:lvl5pPr lvl="4" algn="l">
              <a:lnSpc>
                <a:spcPct val="100000"/>
              </a:lnSpc>
              <a:spcBef>
                <a:spcPts val="0"/>
              </a:spcBef>
              <a:spcAft>
                <a:spcPts val="0"/>
              </a:spcAft>
              <a:buClr>
                <a:schemeClr val="dk1"/>
              </a:buClr>
              <a:buSzPts val="1800"/>
              <a:buNone/>
              <a:defRPr/>
            </a:lvl5pPr>
            <a:lvl6pPr lvl="5" algn="l">
              <a:lnSpc>
                <a:spcPct val="100000"/>
              </a:lnSpc>
              <a:spcBef>
                <a:spcPts val="0"/>
              </a:spcBef>
              <a:spcAft>
                <a:spcPts val="0"/>
              </a:spcAft>
              <a:buClr>
                <a:schemeClr val="dk1"/>
              </a:buClr>
              <a:buSzPts val="1800"/>
              <a:buNone/>
              <a:defRPr/>
            </a:lvl6pPr>
            <a:lvl7pPr lvl="6" algn="l">
              <a:lnSpc>
                <a:spcPct val="100000"/>
              </a:lnSpc>
              <a:spcBef>
                <a:spcPts val="0"/>
              </a:spcBef>
              <a:spcAft>
                <a:spcPts val="0"/>
              </a:spcAft>
              <a:buClr>
                <a:schemeClr val="dk1"/>
              </a:buClr>
              <a:buSzPts val="1800"/>
              <a:buNone/>
              <a:defRPr/>
            </a:lvl7pPr>
            <a:lvl8pPr lvl="7" algn="l">
              <a:lnSpc>
                <a:spcPct val="100000"/>
              </a:lnSpc>
              <a:spcBef>
                <a:spcPts val="0"/>
              </a:spcBef>
              <a:spcAft>
                <a:spcPts val="0"/>
              </a:spcAft>
              <a:buClr>
                <a:schemeClr val="dk1"/>
              </a:buClr>
              <a:buSzPts val="1800"/>
              <a:buNone/>
              <a:defRPr/>
            </a:lvl8pPr>
            <a:lvl9pPr lvl="8" algn="l">
              <a:lnSpc>
                <a:spcPct val="100000"/>
              </a:lnSpc>
              <a:spcBef>
                <a:spcPts val="0"/>
              </a:spcBef>
              <a:spcAft>
                <a:spcPts val="0"/>
              </a:spcAft>
              <a:buClr>
                <a:schemeClr val="dk1"/>
              </a:buClr>
              <a:buSzPts val="1800"/>
              <a:buNone/>
              <a:defRPr/>
            </a:lvl9pPr>
          </a:lstStyle>
          <a:p>
            <a:fld id="{EC43563C-D9B3-4432-B336-144C997D6215}" type="datetime1">
              <a:rPr lang="en-US" smtClean="0">
                <a:solidFill>
                  <a:prstClr val="black">
                    <a:tint val="75000"/>
                  </a:prstClr>
                </a:solidFill>
              </a:rPr>
              <a:pPr/>
              <a:t>1/25/2024</a:t>
            </a:fld>
            <a:endParaRPr lang="en-US">
              <a:solidFill>
                <a:prstClr val="black">
                  <a:tint val="75000"/>
                </a:prstClr>
              </a:solidFill>
            </a:endParaRPr>
          </a:p>
        </p:txBody>
      </p:sp>
      <p:sp>
        <p:nvSpPr>
          <p:cNvPr id="123" name="Google Shape;123;p16"/>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lang="en-US">
              <a:solidFill>
                <a:prstClr val="black">
                  <a:tint val="75000"/>
                </a:prstClr>
              </a:solidFill>
            </a:endParaRPr>
          </a:p>
        </p:txBody>
      </p:sp>
      <p:sp>
        <p:nvSpPr>
          <p:cNvPr id="124" name="Google Shape;124;p16"/>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fld id="{F7886C9C-DC18-4195-8FD5-A50AA931D4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9490819"/>
      </p:ext>
    </p:extLst>
  </p:cSld>
  <p:clrMapOvr>
    <a:masterClrMapping/>
  </p:clrMapOvr>
  <p:hf sldNum="0" hdr="0" ftr="0" dt="0"/>
</p:sldLayout>
</file>

<file path=ppt/slideLayouts/slideLayout16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4D8DEE8-7A87-4E01-8ADE-4C49CDD43F74}" type="datetime1">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7886C9C-DC18-4195-8FD5-A50AA931D4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5085572"/>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2EFF424-F111-43CB-9C75-D52325012943}" type="datetime1">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7886C9C-DC18-4195-8FD5-A50AA931D4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5440731"/>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609600"/>
            <a:ext cx="103632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Rectangle 5"/>
          <p:cNvSpPr>
            <a:spLocks noGrp="1" noChangeArrowheads="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Rectangle 6"/>
          <p:cNvSpPr>
            <a:spLocks noGrp="1" noChangeArrowheads="1"/>
          </p:cNvSpPr>
          <p:nvPr>
            <p:ph type="sldNum" sz="quarter" idx="12"/>
          </p:nvPr>
        </p:nvSpPr>
        <p:spPr/>
        <p:txBody>
          <a:bodyPr/>
          <a:lstStyle>
            <a:lvl1pPr>
              <a:defRPr smtClean="0"/>
            </a:lvl1pPr>
          </a:lstStyle>
          <a:p>
            <a:pPr>
              <a:defRPr/>
            </a:pPr>
            <a:fld id="{1F53A37B-03A8-45AB-AD5B-CA6F968A1EB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797329382"/>
      </p:ext>
    </p:extLst>
  </p:cSld>
  <p:clrMapOvr>
    <a:masterClrMapping/>
  </p:clrMapOvr>
  <p:transition spd="slow">
    <p:checke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19EFB51-FD0A-4911-843D-29D3378DC883}" type="datetime1">
              <a:rPr lang="en-US" smtClean="0"/>
              <a:t>1/25/2024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C10A0C-BB77-FD4A-8FA4-D4334D01E3A4}" type="slidenum">
              <a:rPr lang="en-US" smtClean="0"/>
              <a:t>‹#›</a:t>
            </a:fld>
            <a:endParaRPr lang="en-US"/>
          </a:p>
        </p:txBody>
      </p:sp>
    </p:spTree>
    <p:extLst>
      <p:ext uri="{BB962C8B-B14F-4D97-AF65-F5344CB8AC3E}">
        <p14:creationId xmlns:p14="http://schemas.microsoft.com/office/powerpoint/2010/main" val="26253385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B8342D-9088-4396-8C29-95D34B3E713D}" type="datetime1">
              <a:rPr lang="en-US" smtClean="0"/>
              <a:t>1/25/2024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C10A0C-BB77-FD4A-8FA4-D4334D01E3A4}" type="slidenum">
              <a:rPr lang="en-US" smtClean="0"/>
              <a:t>‹#›</a:t>
            </a:fld>
            <a:endParaRPr lang="en-US"/>
          </a:p>
        </p:txBody>
      </p:sp>
    </p:spTree>
    <p:extLst>
      <p:ext uri="{BB962C8B-B14F-4D97-AF65-F5344CB8AC3E}">
        <p14:creationId xmlns:p14="http://schemas.microsoft.com/office/powerpoint/2010/main" val="21637742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B6013E-4F04-4D1B-A048-D9B2B59CFC28}" type="datetime1">
              <a:rPr lang="en-US" smtClean="0"/>
              <a:t>1/25/2024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C10A0C-BB77-FD4A-8FA4-D4334D01E3A4}" type="slidenum">
              <a:rPr lang="en-US" smtClean="0"/>
              <a:t>‹#›</a:t>
            </a:fld>
            <a:endParaRPr lang="en-US"/>
          </a:p>
        </p:txBody>
      </p:sp>
    </p:spTree>
    <p:extLst>
      <p:ext uri="{BB962C8B-B14F-4D97-AF65-F5344CB8AC3E}">
        <p14:creationId xmlns:p14="http://schemas.microsoft.com/office/powerpoint/2010/main" val="3560516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8589E54D-4525-4B19-92AB-1F1CDA793166}" type="datetime1">
              <a:rPr lang="en-US" smtClean="0"/>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20150383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F0C9F20-B75A-49AB-8B88-1D5EA6DABFF5}" type="datetime1">
              <a:rPr lang="en-US" smtClean="0"/>
              <a:t>1/25/2024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C10A0C-BB77-FD4A-8FA4-D4334D01E3A4}" type="slidenum">
              <a:rPr lang="en-US" smtClean="0"/>
              <a:t>‹#›</a:t>
            </a:fld>
            <a:endParaRPr lang="en-US"/>
          </a:p>
        </p:txBody>
      </p:sp>
    </p:spTree>
    <p:extLst>
      <p:ext uri="{BB962C8B-B14F-4D97-AF65-F5344CB8AC3E}">
        <p14:creationId xmlns:p14="http://schemas.microsoft.com/office/powerpoint/2010/main" val="5311935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FB4907C-8252-455A-BC65-F61580EA8D73}" type="datetime1">
              <a:rPr lang="en-US" smtClean="0"/>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C10A0C-BB77-FD4A-8FA4-D4334D01E3A4}" type="slidenum">
              <a:rPr lang="en-US" smtClean="0"/>
              <a:t>‹#›</a:t>
            </a:fld>
            <a:endParaRPr lang="en-US"/>
          </a:p>
        </p:txBody>
      </p:sp>
    </p:spTree>
    <p:extLst>
      <p:ext uri="{BB962C8B-B14F-4D97-AF65-F5344CB8AC3E}">
        <p14:creationId xmlns:p14="http://schemas.microsoft.com/office/powerpoint/2010/main" val="21752237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30726DA-A5B5-49D7-9B12-735498950DA3}" type="datetime1">
              <a:rPr lang="en-US" smtClean="0"/>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C10A0C-BB77-FD4A-8FA4-D4334D01E3A4}" type="slidenum">
              <a:rPr lang="en-US" smtClean="0"/>
              <a:t>‹#›</a:t>
            </a:fld>
            <a:endParaRPr lang="en-US"/>
          </a:p>
        </p:txBody>
      </p:sp>
    </p:spTree>
    <p:extLst>
      <p:ext uri="{BB962C8B-B14F-4D97-AF65-F5344CB8AC3E}">
        <p14:creationId xmlns:p14="http://schemas.microsoft.com/office/powerpoint/2010/main" val="8782831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02BE29BA-F8F0-4508-A4BE-7F72180E3ABB}" type="datetime1">
              <a:rPr lang="en-US" smtClean="0"/>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t>‹#›</a:t>
            </a:fld>
            <a:endParaRPr lang="en-US"/>
          </a:p>
        </p:txBody>
      </p:sp>
    </p:spTree>
    <p:extLst>
      <p:ext uri="{BB962C8B-B14F-4D97-AF65-F5344CB8AC3E}">
        <p14:creationId xmlns:p14="http://schemas.microsoft.com/office/powerpoint/2010/main" val="21411453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27F865CF-A9DB-43E3-ADF8-28E5B1685A28}" type="datetime1">
              <a:rPr lang="en-US" smtClean="0"/>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t>‹#›</a:t>
            </a:fld>
            <a:endParaRPr lang="en-US"/>
          </a:p>
        </p:txBody>
      </p:sp>
    </p:spTree>
    <p:extLst>
      <p:ext uri="{BB962C8B-B14F-4D97-AF65-F5344CB8AC3E}">
        <p14:creationId xmlns:p14="http://schemas.microsoft.com/office/powerpoint/2010/main" val="1821112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7FE91807-D38D-4528-8CF2-63D388DD1A23}" type="datetime1">
              <a:rPr lang="en-US" smtClean="0"/>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t>‹#›</a:t>
            </a:fld>
            <a:endParaRPr lang="en-US"/>
          </a:p>
        </p:txBody>
      </p:sp>
    </p:spTree>
    <p:extLst>
      <p:ext uri="{BB962C8B-B14F-4D97-AF65-F5344CB8AC3E}">
        <p14:creationId xmlns:p14="http://schemas.microsoft.com/office/powerpoint/2010/main" val="28588151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946390AC-3BCF-4C22-A2DB-7990E5A54FFD}" type="datetime1">
              <a:rPr lang="en-US" smtClean="0"/>
              <a:t>1/25/2024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t>‹#›</a:t>
            </a:fld>
            <a:endParaRPr lang="en-US"/>
          </a:p>
        </p:txBody>
      </p:sp>
    </p:spTree>
    <p:extLst>
      <p:ext uri="{BB962C8B-B14F-4D97-AF65-F5344CB8AC3E}">
        <p14:creationId xmlns:p14="http://schemas.microsoft.com/office/powerpoint/2010/main" val="42159917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68259FE0-F886-4177-8680-0087672F0DBD}" type="datetime1">
              <a:rPr lang="en-US" smtClean="0"/>
              <a:t>1/25/2024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t>‹#›</a:t>
            </a:fld>
            <a:endParaRPr lang="en-US"/>
          </a:p>
        </p:txBody>
      </p:sp>
    </p:spTree>
    <p:extLst>
      <p:ext uri="{BB962C8B-B14F-4D97-AF65-F5344CB8AC3E}">
        <p14:creationId xmlns:p14="http://schemas.microsoft.com/office/powerpoint/2010/main" val="33487941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68C4881A-3753-44FC-9558-4D53EA0B3115}" type="datetime1">
              <a:rPr lang="en-US" smtClean="0"/>
              <a:t>1/25/2024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t>‹#›</a:t>
            </a:fld>
            <a:endParaRPr lang="en-US"/>
          </a:p>
        </p:txBody>
      </p:sp>
    </p:spTree>
    <p:extLst>
      <p:ext uri="{BB962C8B-B14F-4D97-AF65-F5344CB8AC3E}">
        <p14:creationId xmlns:p14="http://schemas.microsoft.com/office/powerpoint/2010/main" val="16469479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7F6DDC96-0A56-4EC2-A351-5C197C9B424C}" type="datetime1">
              <a:rPr lang="en-US" smtClean="0"/>
              <a:t>1/25/2024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t>‹#›</a:t>
            </a:fld>
            <a:endParaRPr lang="en-US"/>
          </a:p>
        </p:txBody>
      </p:sp>
    </p:spTree>
    <p:extLst>
      <p:ext uri="{BB962C8B-B14F-4D97-AF65-F5344CB8AC3E}">
        <p14:creationId xmlns:p14="http://schemas.microsoft.com/office/powerpoint/2010/main" val="19600132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5AF637B1-5A12-4E31-807A-45ED99814C6F}" type="datetime1">
              <a:rPr lang="en-US" smtClean="0"/>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32629657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FE122329-9D6C-4DB8-AB35-E1ADA78AF0CC}" type="datetime1">
              <a:rPr lang="en-US" smtClean="0"/>
              <a:t>1/25/2024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t>‹#›</a:t>
            </a:fld>
            <a:endParaRPr lang="en-US"/>
          </a:p>
        </p:txBody>
      </p:sp>
    </p:spTree>
    <p:extLst>
      <p:ext uri="{BB962C8B-B14F-4D97-AF65-F5344CB8AC3E}">
        <p14:creationId xmlns:p14="http://schemas.microsoft.com/office/powerpoint/2010/main" val="3853465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E44F7ADF-1314-41CB-AC5F-F8E1A67EBEF8}" type="datetime1">
              <a:rPr lang="en-US" smtClean="0"/>
              <a:t>1/25/2024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t>‹#›</a:t>
            </a:fld>
            <a:endParaRPr lang="en-US"/>
          </a:p>
        </p:txBody>
      </p:sp>
    </p:spTree>
    <p:extLst>
      <p:ext uri="{BB962C8B-B14F-4D97-AF65-F5344CB8AC3E}">
        <p14:creationId xmlns:p14="http://schemas.microsoft.com/office/powerpoint/2010/main" val="16746179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127ED441-B249-441C-A420-69A916E4CC25}" type="datetime1">
              <a:rPr lang="en-US" smtClean="0"/>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t>‹#›</a:t>
            </a:fld>
            <a:endParaRPr lang="en-US"/>
          </a:p>
        </p:txBody>
      </p:sp>
    </p:spTree>
    <p:extLst>
      <p:ext uri="{BB962C8B-B14F-4D97-AF65-F5344CB8AC3E}">
        <p14:creationId xmlns:p14="http://schemas.microsoft.com/office/powerpoint/2010/main" val="19673232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22E0800E-34A0-4176-B5D0-FB4E9EA59786}" type="datetime1">
              <a:rPr lang="en-US" smtClean="0"/>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t>‹#›</a:t>
            </a:fld>
            <a:endParaRPr lang="en-US"/>
          </a:p>
        </p:txBody>
      </p:sp>
    </p:spTree>
    <p:extLst>
      <p:ext uri="{BB962C8B-B14F-4D97-AF65-F5344CB8AC3E}">
        <p14:creationId xmlns:p14="http://schemas.microsoft.com/office/powerpoint/2010/main" val="56468689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54121760-A27C-4DBB-AB7C-A323C9DF147C}" type="datetime1">
              <a:rPr lang="en-US" smtClean="0">
                <a:solidFill>
                  <a:prstClr val="black">
                    <a:tint val="75000"/>
                  </a:prstClr>
                </a:solidFill>
              </a:r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0387526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00CEC284-E82C-4EB1-809B-E5E849B6D56D}" type="datetime1">
              <a:rPr lang="en-US" smtClean="0">
                <a:solidFill>
                  <a:prstClr val="black">
                    <a:tint val="75000"/>
                  </a:prstClr>
                </a:solidFill>
              </a:r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3926534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1C43ED1A-5296-484D-A834-AA97962CCE19}" type="datetime1">
              <a:rPr lang="en-US" smtClean="0">
                <a:solidFill>
                  <a:prstClr val="black">
                    <a:tint val="75000"/>
                  </a:prstClr>
                </a:solidFill>
              </a:r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7688455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C1C47BC4-0B73-4253-A4D6-DC9E2833E7C7}" type="datetime1">
              <a:rPr lang="en-US" smtClean="0">
                <a:solidFill>
                  <a:prstClr val="black">
                    <a:tint val="75000"/>
                  </a:prstClr>
                </a:solidFill>
              </a:r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05716881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6CF0D6C6-7B23-40CA-8C37-357F0B28F17F}" type="datetime1">
              <a:rPr lang="en-US" smtClean="0">
                <a:solidFill>
                  <a:prstClr val="black">
                    <a:tint val="75000"/>
                  </a:prstClr>
                </a:solidFill>
              </a:rPr>
              <a:t>1/25/2024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48242705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EE312639-AC78-455B-B901-74D8D19387DC}" type="datetime1">
              <a:rPr lang="en-US" smtClean="0">
                <a:solidFill>
                  <a:prstClr val="black">
                    <a:tint val="75000"/>
                  </a:prstClr>
                </a:solidFill>
              </a:rPr>
              <a:t>1/25/2024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461495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24E86F04-3EBE-40B7-8C0D-DE4CA9498539}" type="datetime1">
              <a:rPr lang="en-US" smtClean="0"/>
              <a:t>1/25/2024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276277253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104ADB85-7F9B-44BF-BB0E-F147399C7D42}" type="datetime1">
              <a:rPr lang="en-US" smtClean="0">
                <a:solidFill>
                  <a:prstClr val="black">
                    <a:tint val="75000"/>
                  </a:prstClr>
                </a:solidFill>
              </a:rPr>
              <a:t>1/25/2024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22362863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8756FDB1-E957-4F26-8C5A-1C001FA301F0}" type="datetime1">
              <a:rPr lang="en-US" smtClean="0">
                <a:solidFill>
                  <a:prstClr val="black">
                    <a:tint val="75000"/>
                  </a:prstClr>
                </a:solidFill>
              </a:r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92322293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651D37E9-2468-4ABE-AB05-DD18207AE817}" type="datetime1">
              <a:rPr lang="en-US" smtClean="0">
                <a:solidFill>
                  <a:prstClr val="black">
                    <a:tint val="75000"/>
                  </a:prstClr>
                </a:solidFill>
              </a:r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28046324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2CE94586-3ABD-4339-9426-2C512D9BFF87}" type="datetime1">
              <a:rPr lang="en-US" smtClean="0">
                <a:solidFill>
                  <a:prstClr val="black">
                    <a:tint val="75000"/>
                  </a:prstClr>
                </a:solidFill>
              </a:r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9084612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BCB1B063-4B04-465A-84B9-A1A68F3F6BB8}" type="datetime1">
              <a:rPr lang="en-US" smtClean="0">
                <a:solidFill>
                  <a:prstClr val="black">
                    <a:tint val="75000"/>
                  </a:prstClr>
                </a:solidFill>
              </a:r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36041125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73A9849B-CD2E-4E9A-9587-F3F251325C02}" type="datetime1">
              <a:rPr lang="en-US" smtClean="0">
                <a:solidFill>
                  <a:prstClr val="black">
                    <a:tint val="75000"/>
                  </a:prstClr>
                </a:solidFill>
              </a:r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91209177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888FFE9E-47B5-4A17-A7F9-AF64B538EA52}" type="datetime1">
              <a:rPr lang="en-US" smtClean="0">
                <a:solidFill>
                  <a:prstClr val="black">
                    <a:tint val="75000"/>
                  </a:prstClr>
                </a:solidFill>
              </a:r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84632489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9E3EED7F-1822-414D-AE25-767B43A35B84}" type="datetime1">
              <a:rPr lang="en-US" smtClean="0">
                <a:solidFill>
                  <a:prstClr val="black">
                    <a:tint val="75000"/>
                  </a:prstClr>
                </a:solidFill>
              </a:r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69775165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A12D7628-275D-482F-ABB5-41123B29C2F4}" type="datetime1">
              <a:rPr lang="en-US" smtClean="0">
                <a:solidFill>
                  <a:prstClr val="black">
                    <a:tint val="75000"/>
                  </a:prstClr>
                </a:solidFill>
              </a:r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68249765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8D445A7E-C664-4423-A8D8-F765FD3071AC}" type="datetime1">
              <a:rPr lang="en-US" smtClean="0">
                <a:solidFill>
                  <a:prstClr val="black">
                    <a:tint val="75000"/>
                  </a:prstClr>
                </a:solidFill>
              </a:rPr>
              <a:t>1/25/2024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940505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8C9C85D9-6FB7-40EF-965F-A1046ADCDD99}" type="datetime1">
              <a:rPr lang="en-US" smtClean="0"/>
              <a:t>1/25/2024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328562400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9D7168DB-C706-4D24-9A6B-123E9909724B}" type="datetime1">
              <a:rPr lang="en-US" smtClean="0">
                <a:solidFill>
                  <a:prstClr val="black">
                    <a:tint val="75000"/>
                  </a:prstClr>
                </a:solidFill>
              </a:rPr>
              <a:t>1/25/2024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17218234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EA59D34F-2793-4406-82CF-547094FF3F4D}" type="datetime1">
              <a:rPr lang="en-US" smtClean="0">
                <a:solidFill>
                  <a:prstClr val="black">
                    <a:tint val="75000"/>
                  </a:prstClr>
                </a:solidFill>
              </a:rPr>
              <a:t>1/25/2024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0939250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01358F5B-D33E-4151-8A46-504F0DB90E30}" type="datetime1">
              <a:rPr lang="en-US" smtClean="0">
                <a:solidFill>
                  <a:prstClr val="black">
                    <a:tint val="75000"/>
                  </a:prstClr>
                </a:solidFill>
              </a:r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04017037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0AFBC2A3-340E-45FA-9D33-A59BE5081A73}" type="datetime1">
              <a:rPr lang="en-US" smtClean="0">
                <a:solidFill>
                  <a:prstClr val="black">
                    <a:tint val="75000"/>
                  </a:prstClr>
                </a:solidFill>
              </a:r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65042477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744F5625-F982-431E-A022-A96D7C87C6D3}" type="datetime1">
              <a:rPr lang="en-US" smtClean="0">
                <a:solidFill>
                  <a:prstClr val="black">
                    <a:tint val="75000"/>
                  </a:prstClr>
                </a:solidFill>
              </a:r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56160670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67A7A11B-55A9-45EA-90B0-A48BEC44034E}" type="datetime1">
              <a:rPr lang="en-US" smtClean="0">
                <a:solidFill>
                  <a:prstClr val="black">
                    <a:tint val="75000"/>
                  </a:prstClr>
                </a:solidFill>
              </a:r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28685350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Diapositive de titre">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3887755" y="620688"/>
            <a:ext cx="7694645" cy="288032"/>
          </a:xfrm>
        </p:spPr>
        <p:txBody>
          <a:bodyPr anchor="ctr">
            <a:noAutofit/>
          </a:bodyPr>
          <a:lstStyle>
            <a:lvl1pPr marL="0" indent="0" algn="r">
              <a:buNone/>
              <a:defRPr sz="1600" cap="small" baseline="0">
                <a:solidFill>
                  <a:srgbClr val="1D263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a:p>
        </p:txBody>
      </p:sp>
      <p:sp>
        <p:nvSpPr>
          <p:cNvPr id="7" name="Espace réservé du titre 1"/>
          <p:cNvSpPr>
            <a:spLocks noGrp="1"/>
          </p:cNvSpPr>
          <p:nvPr>
            <p:ph type="title"/>
          </p:nvPr>
        </p:nvSpPr>
        <p:spPr>
          <a:xfrm>
            <a:off x="3887755" y="3076"/>
            <a:ext cx="7694645" cy="617612"/>
          </a:xfrm>
          <a:prstGeom prst="rect">
            <a:avLst/>
          </a:prstGeom>
        </p:spPr>
        <p:txBody>
          <a:bodyPr vert="horz" lIns="91440" tIns="45720" rIns="91440" bIns="45720" rtlCol="0" anchor="ctr">
            <a:normAutofit/>
          </a:bodyPr>
          <a:lstStyle/>
          <a:p>
            <a:r>
              <a:rPr lang="fr-FR"/>
              <a:t>Modifiez le style du titre</a:t>
            </a:r>
            <a:endParaRPr lang="en-US"/>
          </a:p>
        </p:txBody>
      </p:sp>
    </p:spTree>
    <p:extLst>
      <p:ext uri="{BB962C8B-B14F-4D97-AF65-F5344CB8AC3E}">
        <p14:creationId xmlns:p14="http://schemas.microsoft.com/office/powerpoint/2010/main" val="146492661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08A169FF-9855-4085-96FF-D8006A565684}" type="datetime1">
              <a:rPr lang="en-US" smtClean="0">
                <a:solidFill>
                  <a:prstClr val="black">
                    <a:tint val="75000"/>
                  </a:prstClr>
                </a:solidFill>
              </a:r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85663142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73A57310-EF70-44D4-8755-F5A9BF3F5FB7}" type="datetime1">
              <a:rPr lang="en-US" smtClean="0">
                <a:solidFill>
                  <a:prstClr val="black">
                    <a:tint val="75000"/>
                  </a:prstClr>
                </a:solidFill>
              </a:r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42042930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E30D2178-DE1E-4031-94CD-7C7C8C61643A}" type="datetime1">
              <a:rPr lang="en-US" smtClean="0">
                <a:solidFill>
                  <a:prstClr val="black">
                    <a:tint val="75000"/>
                  </a:prstClr>
                </a:solidFill>
              </a:r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945598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C63ACDC9-FBCE-4943-A3AE-873EA06A62B4}" type="datetime1">
              <a:rPr lang="en-US" smtClean="0"/>
              <a:t>1/25/2024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93874851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B8DE7A6D-AB74-49C2-82DA-B4AC59E23162}" type="datetime1">
              <a:rPr lang="en-US" smtClean="0">
                <a:solidFill>
                  <a:prstClr val="black">
                    <a:tint val="75000"/>
                  </a:prstClr>
                </a:solidFill>
              </a:r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71094242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736B372D-AC5E-4D5B-B3F2-A70A0CAA81F2}" type="datetime1">
              <a:rPr lang="en-US" smtClean="0">
                <a:solidFill>
                  <a:prstClr val="black">
                    <a:tint val="75000"/>
                  </a:prstClr>
                </a:solidFill>
              </a:rPr>
              <a:t>1/25/2024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72342340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FDB02DD4-E8CC-4D08-B942-242171DDD275}" type="datetime1">
              <a:rPr lang="en-US" smtClean="0">
                <a:solidFill>
                  <a:prstClr val="black">
                    <a:tint val="75000"/>
                  </a:prstClr>
                </a:solidFill>
              </a:rPr>
              <a:t>1/25/2024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17294571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AE2615F5-B4C4-48EB-B9DA-7522D3DBDE3E}" type="datetime1">
              <a:rPr lang="en-US" smtClean="0">
                <a:solidFill>
                  <a:prstClr val="black">
                    <a:tint val="75000"/>
                  </a:prstClr>
                </a:solidFill>
              </a:rPr>
              <a:t>1/25/2024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13791338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DC2EFCE1-E2AF-483A-A70C-E1A97266A18B}" type="datetime1">
              <a:rPr lang="en-US" smtClean="0">
                <a:solidFill>
                  <a:prstClr val="black">
                    <a:tint val="75000"/>
                  </a:prstClr>
                </a:solidFill>
              </a:r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94217511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ADCD0D3E-316B-4065-9453-5D37D5564A50}" type="datetime1">
              <a:rPr lang="en-US" smtClean="0">
                <a:solidFill>
                  <a:prstClr val="black">
                    <a:tint val="75000"/>
                  </a:prstClr>
                </a:solidFill>
              </a:r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0590935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C0AF82F7-5E20-4C6A-BE77-BD17BA6AC5B3}" type="datetime1">
              <a:rPr lang="en-US" smtClean="0">
                <a:solidFill>
                  <a:prstClr val="black">
                    <a:tint val="75000"/>
                  </a:prstClr>
                </a:solidFill>
              </a:r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39095432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A7A78B7D-F33D-4B0C-AAB5-A99EF4B061F3}" type="datetime1">
              <a:rPr lang="en-US" smtClean="0">
                <a:solidFill>
                  <a:prstClr val="black">
                    <a:tint val="75000"/>
                  </a:prstClr>
                </a:solidFill>
              </a:r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98400771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Diapositive de titre">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3887755" y="620688"/>
            <a:ext cx="7694645" cy="288032"/>
          </a:xfrm>
        </p:spPr>
        <p:txBody>
          <a:bodyPr anchor="ctr">
            <a:noAutofit/>
          </a:bodyPr>
          <a:lstStyle>
            <a:lvl1pPr marL="0" indent="0" algn="r">
              <a:buNone/>
              <a:defRPr sz="1600" cap="small" baseline="0">
                <a:solidFill>
                  <a:srgbClr val="1D263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a:p>
        </p:txBody>
      </p:sp>
      <p:sp>
        <p:nvSpPr>
          <p:cNvPr id="7" name="Espace réservé du titre 1"/>
          <p:cNvSpPr>
            <a:spLocks noGrp="1"/>
          </p:cNvSpPr>
          <p:nvPr>
            <p:ph type="title"/>
          </p:nvPr>
        </p:nvSpPr>
        <p:spPr>
          <a:xfrm>
            <a:off x="3887755" y="3076"/>
            <a:ext cx="7694645" cy="617612"/>
          </a:xfrm>
          <a:prstGeom prst="rect">
            <a:avLst/>
          </a:prstGeom>
        </p:spPr>
        <p:txBody>
          <a:bodyPr vert="horz" lIns="91440" tIns="45720" rIns="91440" bIns="45720" rtlCol="0" anchor="ctr">
            <a:normAutofit/>
          </a:bodyPr>
          <a:lstStyle/>
          <a:p>
            <a:r>
              <a:rPr lang="fr-FR"/>
              <a:t>Modifiez le style du titre</a:t>
            </a:r>
            <a:endParaRPr lang="en-US"/>
          </a:p>
        </p:txBody>
      </p:sp>
    </p:spTree>
    <p:extLst>
      <p:ext uri="{BB962C8B-B14F-4D97-AF65-F5344CB8AC3E}">
        <p14:creationId xmlns:p14="http://schemas.microsoft.com/office/powerpoint/2010/main" val="118940703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61014F03-35A4-40AF-A349-9B8AF4F0DD07}" type="datetime1">
              <a:rPr lang="en-US" smtClean="0">
                <a:solidFill>
                  <a:prstClr val="black">
                    <a:tint val="75000"/>
                  </a:prstClr>
                </a:solidFill>
              </a:r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525617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8CE6E390-EA1F-4B3E-A94B-FC0331EB7320}" type="datetime1">
              <a:rPr lang="en-US" smtClean="0"/>
              <a:t>1/25/2024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38478412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1FDB2166-B2EC-49A3-A264-B90D608ECC0E}" type="datetime1">
              <a:rPr lang="en-US" smtClean="0">
                <a:solidFill>
                  <a:prstClr val="black">
                    <a:tint val="75000"/>
                  </a:prstClr>
                </a:solidFill>
              </a:r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20317379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2AE68F33-01E8-4DD1-9A4E-D6564E76E6E8}" type="datetime1">
              <a:rPr lang="en-US" smtClean="0">
                <a:solidFill>
                  <a:prstClr val="black">
                    <a:tint val="75000"/>
                  </a:prstClr>
                </a:solidFill>
              </a:r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55551802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232D34AD-3563-473D-A8A8-A376547390BB}" type="datetime1">
              <a:rPr lang="en-US" smtClean="0">
                <a:solidFill>
                  <a:prstClr val="black">
                    <a:tint val="75000"/>
                  </a:prstClr>
                </a:solidFill>
              </a:r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69756855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60AC7994-9298-42FE-BB9D-BC4569096611}" type="datetime1">
              <a:rPr lang="en-US" smtClean="0">
                <a:solidFill>
                  <a:prstClr val="black">
                    <a:tint val="75000"/>
                  </a:prstClr>
                </a:solidFill>
              </a:rPr>
              <a:t>1/25/2024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63609277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2852DB28-30B8-44E1-BD08-851F10F89E25}" type="datetime1">
              <a:rPr lang="en-US" smtClean="0">
                <a:solidFill>
                  <a:prstClr val="black">
                    <a:tint val="75000"/>
                  </a:prstClr>
                </a:solidFill>
              </a:rPr>
              <a:t>1/25/2024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88550743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CD818289-C2F5-45E3-B624-666C07A3F316}" type="datetime1">
              <a:rPr lang="en-US" smtClean="0">
                <a:solidFill>
                  <a:prstClr val="black">
                    <a:tint val="75000"/>
                  </a:prstClr>
                </a:solidFill>
              </a:rPr>
              <a:t>1/25/2024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02935311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51DB3F4B-CC9E-4DFB-95DD-A50AB4DE1843}" type="datetime1">
              <a:rPr lang="en-US" smtClean="0">
                <a:solidFill>
                  <a:prstClr val="black">
                    <a:tint val="75000"/>
                  </a:prstClr>
                </a:solidFill>
              </a:r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03081719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7546DEA0-F4F7-496F-ABC8-2328DC678B8C}" type="datetime1">
              <a:rPr lang="en-US" smtClean="0">
                <a:solidFill>
                  <a:prstClr val="black">
                    <a:tint val="75000"/>
                  </a:prstClr>
                </a:solidFill>
              </a:r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24562260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E58E37FB-30A6-4BD8-A37A-0850494C84AF}" type="datetime1">
              <a:rPr lang="en-US" smtClean="0">
                <a:solidFill>
                  <a:prstClr val="black">
                    <a:tint val="75000"/>
                  </a:prstClr>
                </a:solidFill>
              </a:r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59124990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25FB1C7F-EBD1-4FCD-A718-1422D33EB0F8}" type="datetime1">
              <a:rPr lang="en-US" smtClean="0">
                <a:solidFill>
                  <a:prstClr val="black">
                    <a:tint val="75000"/>
                  </a:prstClr>
                </a:solidFill>
              </a:r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9038040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5931ECF6-EA9B-4FA1-8F7A-1BED46621E92}" type="datetime1">
              <a:rPr lang="en-US" smtClean="0"/>
              <a:t>1/25/2024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231661201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Diapositive de titre">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3887755" y="620688"/>
            <a:ext cx="7694645" cy="288032"/>
          </a:xfrm>
        </p:spPr>
        <p:txBody>
          <a:bodyPr anchor="ctr">
            <a:noAutofit/>
          </a:bodyPr>
          <a:lstStyle>
            <a:lvl1pPr marL="0" indent="0" algn="r">
              <a:buNone/>
              <a:defRPr sz="1600" cap="small" baseline="0">
                <a:solidFill>
                  <a:srgbClr val="1D263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a:p>
        </p:txBody>
      </p:sp>
      <p:sp>
        <p:nvSpPr>
          <p:cNvPr id="7" name="Espace réservé du titre 1"/>
          <p:cNvSpPr>
            <a:spLocks noGrp="1"/>
          </p:cNvSpPr>
          <p:nvPr>
            <p:ph type="title"/>
          </p:nvPr>
        </p:nvSpPr>
        <p:spPr>
          <a:xfrm>
            <a:off x="3887755" y="3076"/>
            <a:ext cx="7694645" cy="617612"/>
          </a:xfrm>
          <a:prstGeom prst="rect">
            <a:avLst/>
          </a:prstGeom>
        </p:spPr>
        <p:txBody>
          <a:bodyPr vert="horz" lIns="91440" tIns="45720" rIns="91440" bIns="45720" rtlCol="0" anchor="ctr">
            <a:normAutofit/>
          </a:bodyPr>
          <a:lstStyle/>
          <a:p>
            <a:r>
              <a:rPr lang="fr-FR"/>
              <a:t>Modifiez le style du titre</a:t>
            </a:r>
            <a:endParaRPr lang="en-US"/>
          </a:p>
        </p:txBody>
      </p:sp>
    </p:spTree>
    <p:extLst>
      <p:ext uri="{BB962C8B-B14F-4D97-AF65-F5344CB8AC3E}">
        <p14:creationId xmlns:p14="http://schemas.microsoft.com/office/powerpoint/2010/main" val="295281792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AA2D10BE-8B15-4DDB-A88F-E01F45911DF4}" type="datetime1">
              <a:rPr lang="en-US" smtClean="0">
                <a:solidFill>
                  <a:prstClr val="black">
                    <a:tint val="75000"/>
                  </a:prstClr>
                </a:solidFill>
              </a:r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80963202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946AE6E9-0A2D-4C01-9E2D-294BA86EFE68}" type="datetime1">
              <a:rPr lang="en-US" smtClean="0">
                <a:solidFill>
                  <a:prstClr val="black">
                    <a:tint val="75000"/>
                  </a:prstClr>
                </a:solidFill>
              </a:r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88606148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422DB33F-94B9-4D41-91A6-6CD01CF2974E}" type="datetime1">
              <a:rPr lang="en-US" smtClean="0">
                <a:solidFill>
                  <a:prstClr val="black">
                    <a:tint val="75000"/>
                  </a:prstClr>
                </a:solidFill>
              </a:r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0081451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62B6BFD3-FA1A-43DB-A2AB-7D4E92E4AAAA}" type="datetime1">
              <a:rPr lang="en-US" smtClean="0">
                <a:solidFill>
                  <a:prstClr val="black">
                    <a:tint val="75000"/>
                  </a:prstClr>
                </a:solidFill>
              </a:r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99043845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40EE1963-F67F-44A8-8DFB-D2F2E813FAF6}" type="datetime1">
              <a:rPr lang="en-US" smtClean="0">
                <a:solidFill>
                  <a:prstClr val="black">
                    <a:tint val="75000"/>
                  </a:prstClr>
                </a:solidFill>
              </a:rPr>
              <a:t>1/25/2024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3316065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C42709D5-F6A5-47A5-B122-04652A66FBB3}" type="datetime1">
              <a:rPr lang="en-US" smtClean="0">
                <a:solidFill>
                  <a:prstClr val="black">
                    <a:tint val="75000"/>
                  </a:prstClr>
                </a:solidFill>
              </a:rPr>
              <a:t>1/25/2024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34169194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64F49261-6E06-42D1-BD34-DC406886816D}" type="datetime1">
              <a:rPr lang="en-US" smtClean="0">
                <a:solidFill>
                  <a:prstClr val="black">
                    <a:tint val="75000"/>
                  </a:prstClr>
                </a:solidFill>
              </a:rPr>
              <a:t>1/25/2024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71457368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890FB482-715F-4F9A-BEB9-FC06BAC4F62F}" type="datetime1">
              <a:rPr lang="en-US" smtClean="0">
                <a:solidFill>
                  <a:prstClr val="black">
                    <a:tint val="75000"/>
                  </a:prstClr>
                </a:solidFill>
              </a:r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7978522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8BC93BD0-C219-413B-984E-FA5E995AD817}" type="datetime1">
              <a:rPr lang="en-US" smtClean="0">
                <a:solidFill>
                  <a:prstClr val="black">
                    <a:tint val="75000"/>
                  </a:prstClr>
                </a:solidFill>
              </a:r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5623998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049BACE6-EDD5-4577-AADD-9FFBFFCF7CC8}" type="datetime1">
              <a:rPr lang="en-US" smtClean="0"/>
              <a:t>1/25/2024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87371840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36D67479-150C-4B20-B565-3574245E06AA}" type="datetime1">
              <a:rPr lang="en-US" smtClean="0">
                <a:solidFill>
                  <a:prstClr val="black">
                    <a:tint val="75000"/>
                  </a:prstClr>
                </a:solidFill>
              </a:r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41989164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B4DF73AA-B2E6-467D-8A76-5F68FDF66A4C}" type="datetime1">
              <a:rPr lang="en-US" smtClean="0">
                <a:solidFill>
                  <a:prstClr val="black">
                    <a:tint val="75000"/>
                  </a:prstClr>
                </a:solidFill>
              </a:r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74030261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0FF30BE1-2EDF-43BD-A6A3-A40F949A07ED}" type="datetime1">
              <a:rPr lang="en-US" smtClean="0">
                <a:solidFill>
                  <a:prstClr val="black">
                    <a:tint val="75000"/>
                  </a:prstClr>
                </a:solidFill>
              </a:r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44368222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60D99C69-EF7D-4CEB-9F3B-E683F47AB1ED}" type="datetime1">
              <a:rPr lang="en-US" smtClean="0">
                <a:solidFill>
                  <a:prstClr val="black">
                    <a:tint val="75000"/>
                  </a:prstClr>
                </a:solidFill>
              </a:r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77945939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F8EF5F27-A703-4D3F-8A13-24C42EF01E91}" type="datetime1">
              <a:rPr lang="en-US" smtClean="0">
                <a:solidFill>
                  <a:prstClr val="black">
                    <a:tint val="75000"/>
                  </a:prstClr>
                </a:solidFill>
              </a:r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03142157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0123FF70-DD77-49B9-9D8E-125598055643}" type="datetime1">
              <a:rPr lang="en-US" smtClean="0">
                <a:solidFill>
                  <a:prstClr val="black">
                    <a:tint val="75000"/>
                  </a:prstClr>
                </a:solidFill>
              </a:r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70917449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00022304-F89C-4019-B912-3E1630DA1CC9}" type="datetime1">
              <a:rPr lang="en-US" smtClean="0">
                <a:solidFill>
                  <a:prstClr val="black">
                    <a:tint val="75000"/>
                  </a:prstClr>
                </a:solidFill>
              </a:rPr>
              <a:t>1/25/2024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62833828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50044CD9-CB65-4EFD-90E1-B0CFBAE25B91}" type="datetime1">
              <a:rPr lang="en-US" smtClean="0">
                <a:solidFill>
                  <a:prstClr val="black">
                    <a:tint val="75000"/>
                  </a:prstClr>
                </a:solidFill>
              </a:rPr>
              <a:t>1/25/2024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94845428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1132609F-C4D7-44CE-92BF-2B9B3B9179F8}" type="datetime1">
              <a:rPr lang="en-US" smtClean="0">
                <a:solidFill>
                  <a:prstClr val="black">
                    <a:tint val="75000"/>
                  </a:prstClr>
                </a:solidFill>
              </a:rPr>
              <a:t>1/25/2024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56267231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E030827F-AF46-4EA3-8108-9AAE9EB97DB5}" type="datetime1">
              <a:rPr lang="en-US" smtClean="0">
                <a:solidFill>
                  <a:prstClr val="black">
                    <a:tint val="75000"/>
                  </a:prstClr>
                </a:solidFill>
              </a:r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591662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1.xml"/><Relationship Id="rId13" Type="http://schemas.openxmlformats.org/officeDocument/2006/relationships/image" Target="../media/image5.png"/><Relationship Id="rId3" Type="http://schemas.openxmlformats.org/officeDocument/2006/relationships/slideLayout" Target="../slideLayouts/slideLayout106.xml"/><Relationship Id="rId7" Type="http://schemas.openxmlformats.org/officeDocument/2006/relationships/slideLayout" Target="../slideLayouts/slideLayout110.xml"/><Relationship Id="rId12" Type="http://schemas.openxmlformats.org/officeDocument/2006/relationships/theme" Target="../theme/theme10.xml"/><Relationship Id="rId2" Type="http://schemas.openxmlformats.org/officeDocument/2006/relationships/slideLayout" Target="../slideLayouts/slideLayout105.xml"/><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slideLayout" Target="../slideLayouts/slideLayout114.xml"/><Relationship Id="rId5" Type="http://schemas.openxmlformats.org/officeDocument/2006/relationships/slideLayout" Target="../slideLayouts/slideLayout108.xml"/><Relationship Id="rId10" Type="http://schemas.openxmlformats.org/officeDocument/2006/relationships/slideLayout" Target="../slideLayouts/slideLayout113.xml"/><Relationship Id="rId4" Type="http://schemas.openxmlformats.org/officeDocument/2006/relationships/slideLayout" Target="../slideLayouts/slideLayout107.xml"/><Relationship Id="rId9" Type="http://schemas.openxmlformats.org/officeDocument/2006/relationships/slideLayout" Target="../slideLayouts/slideLayout112.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2.xml"/><Relationship Id="rId13" Type="http://schemas.openxmlformats.org/officeDocument/2006/relationships/slideLayout" Target="../slideLayouts/slideLayout127.xml"/><Relationship Id="rId18" Type="http://schemas.openxmlformats.org/officeDocument/2006/relationships/slideLayout" Target="../slideLayouts/slideLayout132.xml"/><Relationship Id="rId3" Type="http://schemas.openxmlformats.org/officeDocument/2006/relationships/slideLayout" Target="../slideLayouts/slideLayout117.xml"/><Relationship Id="rId21" Type="http://schemas.openxmlformats.org/officeDocument/2006/relationships/slideLayout" Target="../slideLayouts/slideLayout135.xml"/><Relationship Id="rId7" Type="http://schemas.openxmlformats.org/officeDocument/2006/relationships/slideLayout" Target="../slideLayouts/slideLayout121.xml"/><Relationship Id="rId12" Type="http://schemas.openxmlformats.org/officeDocument/2006/relationships/slideLayout" Target="../slideLayouts/slideLayout126.xml"/><Relationship Id="rId17" Type="http://schemas.openxmlformats.org/officeDocument/2006/relationships/slideLayout" Target="../slideLayouts/slideLayout131.xml"/><Relationship Id="rId2" Type="http://schemas.openxmlformats.org/officeDocument/2006/relationships/slideLayout" Target="../slideLayouts/slideLayout116.xml"/><Relationship Id="rId16" Type="http://schemas.openxmlformats.org/officeDocument/2006/relationships/slideLayout" Target="../slideLayouts/slideLayout130.xml"/><Relationship Id="rId20" Type="http://schemas.openxmlformats.org/officeDocument/2006/relationships/slideLayout" Target="../slideLayouts/slideLayout134.xml"/><Relationship Id="rId1" Type="http://schemas.openxmlformats.org/officeDocument/2006/relationships/slideLayout" Target="../slideLayouts/slideLayout115.xml"/><Relationship Id="rId6" Type="http://schemas.openxmlformats.org/officeDocument/2006/relationships/slideLayout" Target="../slideLayouts/slideLayout120.xml"/><Relationship Id="rId11" Type="http://schemas.openxmlformats.org/officeDocument/2006/relationships/slideLayout" Target="../slideLayouts/slideLayout125.xml"/><Relationship Id="rId5" Type="http://schemas.openxmlformats.org/officeDocument/2006/relationships/slideLayout" Target="../slideLayouts/slideLayout119.xml"/><Relationship Id="rId15" Type="http://schemas.openxmlformats.org/officeDocument/2006/relationships/slideLayout" Target="../slideLayouts/slideLayout129.xml"/><Relationship Id="rId10" Type="http://schemas.openxmlformats.org/officeDocument/2006/relationships/slideLayout" Target="../slideLayouts/slideLayout124.xml"/><Relationship Id="rId19" Type="http://schemas.openxmlformats.org/officeDocument/2006/relationships/slideLayout" Target="../slideLayouts/slideLayout133.xml"/><Relationship Id="rId4" Type="http://schemas.openxmlformats.org/officeDocument/2006/relationships/slideLayout" Target="../slideLayouts/slideLayout118.xml"/><Relationship Id="rId9" Type="http://schemas.openxmlformats.org/officeDocument/2006/relationships/slideLayout" Target="../slideLayouts/slideLayout123.xml"/><Relationship Id="rId14" Type="http://schemas.openxmlformats.org/officeDocument/2006/relationships/slideLayout" Target="../slideLayouts/slideLayout128.xml"/><Relationship Id="rId22"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slideLayout" Target="../slideLayouts/slideLayout148.xml"/><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slideLayout" Target="../slideLayouts/slideLayout147.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 Id="rId14"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56.xml"/><Relationship Id="rId13" Type="http://schemas.openxmlformats.org/officeDocument/2006/relationships/slideLayout" Target="../slideLayouts/slideLayout161.xml"/><Relationship Id="rId3" Type="http://schemas.openxmlformats.org/officeDocument/2006/relationships/slideLayout" Target="../slideLayouts/slideLayout151.xml"/><Relationship Id="rId7" Type="http://schemas.openxmlformats.org/officeDocument/2006/relationships/slideLayout" Target="../slideLayouts/slideLayout155.xml"/><Relationship Id="rId12" Type="http://schemas.openxmlformats.org/officeDocument/2006/relationships/slideLayout" Target="../slideLayouts/slideLayout160.xml"/><Relationship Id="rId17" Type="http://schemas.openxmlformats.org/officeDocument/2006/relationships/image" Target="../media/image14.png"/><Relationship Id="rId2" Type="http://schemas.openxmlformats.org/officeDocument/2006/relationships/slideLayout" Target="../slideLayouts/slideLayout150.xml"/><Relationship Id="rId16" Type="http://schemas.openxmlformats.org/officeDocument/2006/relationships/theme" Target="../theme/theme13.xml"/><Relationship Id="rId1" Type="http://schemas.openxmlformats.org/officeDocument/2006/relationships/slideLayout" Target="../slideLayouts/slideLayout149.xml"/><Relationship Id="rId6" Type="http://schemas.openxmlformats.org/officeDocument/2006/relationships/slideLayout" Target="../slideLayouts/slideLayout154.xml"/><Relationship Id="rId11" Type="http://schemas.openxmlformats.org/officeDocument/2006/relationships/slideLayout" Target="../slideLayouts/slideLayout159.xml"/><Relationship Id="rId5" Type="http://schemas.openxmlformats.org/officeDocument/2006/relationships/slideLayout" Target="../slideLayouts/slideLayout153.xml"/><Relationship Id="rId15" Type="http://schemas.openxmlformats.org/officeDocument/2006/relationships/slideLayout" Target="../slideLayouts/slideLayout163.xml"/><Relationship Id="rId10" Type="http://schemas.openxmlformats.org/officeDocument/2006/relationships/slideLayout" Target="../slideLayouts/slideLayout158.xml"/><Relationship Id="rId4" Type="http://schemas.openxmlformats.org/officeDocument/2006/relationships/slideLayout" Target="../slideLayouts/slideLayout152.xml"/><Relationship Id="rId9" Type="http://schemas.openxmlformats.org/officeDocument/2006/relationships/slideLayout" Target="../slideLayouts/slideLayout157.xml"/><Relationship Id="rId14" Type="http://schemas.openxmlformats.org/officeDocument/2006/relationships/slideLayout" Target="../slideLayouts/slideLayout16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3.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theme" Target="../theme/theme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4.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theme" Target="../theme/theme6.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image" Target="../media/image4.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theme" Target="../theme/theme7.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image" Target="../media/image1.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pn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8.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theme" Target="../theme/theme9.xml"/><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slideLayout" Target="../slideLayouts/slideLayout103.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8" name="Slide Number Placeholder 5"/>
          <p:cNvSpPr>
            <a:spLocks noGrp="1"/>
          </p:cNvSpPr>
          <p:nvPr>
            <p:ph type="sldNum" sz="quarter" idx="4"/>
          </p:nvPr>
        </p:nvSpPr>
        <p:spPr>
          <a:xfrm>
            <a:off x="21301" y="6356351"/>
            <a:ext cx="920443"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pPr/>
              <a:t>‹#›</a:t>
            </a:fld>
            <a:endParaRPr lang="en-US"/>
          </a:p>
        </p:txBody>
      </p:sp>
      <p:sp>
        <p:nvSpPr>
          <p:cNvPr id="9" name="Date Placeholder 3"/>
          <p:cNvSpPr>
            <a:spLocks noGrp="1"/>
          </p:cNvSpPr>
          <p:nvPr>
            <p:ph type="dt" sz="half" idx="2"/>
          </p:nvPr>
        </p:nvSpPr>
        <p:spPr>
          <a:xfrm>
            <a:off x="1163603"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8F9FCD-03E4-44FC-B335-0EF1F4B129E5}" type="datetime1">
              <a:rPr lang="en-US" smtClean="0"/>
              <a:t>1/25/2024</a:t>
            </a:fld>
            <a:endParaRPr lang="en-US"/>
          </a:p>
        </p:txBody>
      </p:sp>
    </p:spTree>
    <p:extLst>
      <p:ext uri="{BB962C8B-B14F-4D97-AF65-F5344CB8AC3E}">
        <p14:creationId xmlns:p14="http://schemas.microsoft.com/office/powerpoint/2010/main" val="16582118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8" name="Slide Number Placeholder 5"/>
          <p:cNvSpPr>
            <a:spLocks noGrp="1"/>
          </p:cNvSpPr>
          <p:nvPr>
            <p:ph type="sldNum" sz="quarter" idx="4"/>
          </p:nvPr>
        </p:nvSpPr>
        <p:spPr>
          <a:xfrm>
            <a:off x="21301" y="6356351"/>
            <a:ext cx="920443"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a:solidFill>
                <a:prstClr val="white"/>
              </a:solidFill>
            </a:endParaRPr>
          </a:p>
        </p:txBody>
      </p:sp>
      <p:sp>
        <p:nvSpPr>
          <p:cNvPr id="9" name="Date Placeholder 3"/>
          <p:cNvSpPr>
            <a:spLocks noGrp="1"/>
          </p:cNvSpPr>
          <p:nvPr>
            <p:ph type="dt" sz="half" idx="2"/>
          </p:nvPr>
        </p:nvSpPr>
        <p:spPr>
          <a:xfrm>
            <a:off x="1163603"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FBAA56-CFFF-4CF8-B0A0-A251967A96D7}" type="datetime1">
              <a:rPr lang="en-US" smtClean="0">
                <a:solidFill>
                  <a:prstClr val="black">
                    <a:tint val="75000"/>
                  </a:prstClr>
                </a:solidFill>
              </a:rPr>
              <a:t>1/25/2024</a:t>
            </a:fld>
            <a:endParaRPr lang="en-US">
              <a:solidFill>
                <a:prstClr val="black">
                  <a:tint val="75000"/>
                </a:prstClr>
              </a:solidFill>
            </a:endParaRPr>
          </a:p>
        </p:txBody>
      </p:sp>
    </p:spTree>
    <p:extLst>
      <p:ext uri="{BB962C8B-B14F-4D97-AF65-F5344CB8AC3E}">
        <p14:creationId xmlns:p14="http://schemas.microsoft.com/office/powerpoint/2010/main" val="1365785393"/>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58952" y="1216152"/>
            <a:ext cx="10671048" cy="768096"/>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758952" y="2103120"/>
            <a:ext cx="1067104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621792" y="457200"/>
            <a:ext cx="3200400" cy="274320"/>
          </a:xfrm>
          <a:prstGeom prst="rect">
            <a:avLst/>
          </a:prstGeom>
        </p:spPr>
        <p:txBody>
          <a:bodyPr vert="horz" lIns="91440" tIns="45720" rIns="91440" bIns="45720" rtlCol="0" anchor="ctr"/>
          <a:lstStyle>
            <a:lvl1pPr algn="l">
              <a:defRPr sz="900">
                <a:solidFill>
                  <a:schemeClr val="accent6"/>
                </a:solidFill>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4"/>
          </p:nvPr>
        </p:nvSpPr>
        <p:spPr>
          <a:xfrm>
            <a:off x="10936224" y="6436170"/>
            <a:ext cx="987552" cy="274320"/>
          </a:xfrm>
          <a:prstGeom prst="rect">
            <a:avLst/>
          </a:prstGeom>
        </p:spPr>
        <p:txBody>
          <a:bodyPr vert="horz" lIns="91440" tIns="45720" rIns="91440" bIns="45720" rtlCol="0" anchor="ctr"/>
          <a:lstStyle>
            <a:lvl1pPr algn="ctr">
              <a:defRPr sz="900">
                <a:solidFill>
                  <a:schemeClr val="accent6"/>
                </a:solidFill>
                <a:latin typeface="Arial" panose="020B0604020202020204" pitchFamily="34" charset="0"/>
                <a:cs typeface="Arial" panose="020B0604020202020204" pitchFamily="34" charset="0"/>
              </a:defRPr>
            </a:lvl1pPr>
          </a:lstStyle>
          <a:p>
            <a:fld id="{AEC10A0C-BB77-FD4A-8FA4-D4334D01E3A4}" type="slidenum">
              <a:rPr lang="en-US" smtClean="0"/>
              <a:pPr/>
              <a:t>‹#›</a:t>
            </a:fld>
            <a:endParaRPr lang="en-US"/>
          </a:p>
        </p:txBody>
      </p:sp>
    </p:spTree>
    <p:extLst>
      <p:ext uri="{BB962C8B-B14F-4D97-AF65-F5344CB8AC3E}">
        <p14:creationId xmlns:p14="http://schemas.microsoft.com/office/powerpoint/2010/main" val="716457209"/>
      </p:ext>
    </p:extLst>
  </p:cSld>
  <p:clrMap bg1="lt1" tx1="dk1" bg2="lt2" tx2="dk2" accent1="accent1" accent2="accent2" accent3="accent3" accent4="accent4" accent5="accent5" accent6="accent6" hlink="hlink" folHlink="folHlink"/>
  <p:sldLayoutIdLst>
    <p:sldLayoutId id="2147483978" r:id="rId1"/>
    <p:sldLayoutId id="2147483979" r:id="rId2"/>
    <p:sldLayoutId id="2147483980" r:id="rId3"/>
    <p:sldLayoutId id="2147483981" r:id="rId4"/>
    <p:sldLayoutId id="2147483982" r:id="rId5"/>
    <p:sldLayoutId id="2147483983" r:id="rId6"/>
    <p:sldLayoutId id="2147483984" r:id="rId7"/>
    <p:sldLayoutId id="2147483985" r:id="rId8"/>
    <p:sldLayoutId id="2147483986" r:id="rId9"/>
    <p:sldLayoutId id="2147483987" r:id="rId10"/>
    <p:sldLayoutId id="2147483988" r:id="rId11"/>
    <p:sldLayoutId id="2147483989" r:id="rId12"/>
    <p:sldLayoutId id="2147483990" r:id="rId13"/>
    <p:sldLayoutId id="2147483991" r:id="rId14"/>
    <p:sldLayoutId id="2147483992" r:id="rId15"/>
    <p:sldLayoutId id="2147483993" r:id="rId16"/>
    <p:sldLayoutId id="2147483994" r:id="rId17"/>
    <p:sldLayoutId id="2147483995" r:id="rId18"/>
    <p:sldLayoutId id="2147483996" r:id="rId19"/>
    <p:sldLayoutId id="2147483997" r:id="rId20"/>
    <p:sldLayoutId id="2147484012" r:id="rId21"/>
  </p:sldLayoutIdLst>
  <p:hf hdr="0" ftr="0" dt="0"/>
  <p:txStyles>
    <p:titleStyle>
      <a:lvl1pPr algn="ctr" defTabSz="685800" rtl="0" eaLnBrk="1" latinLnBrk="0" hangingPunct="1">
        <a:lnSpc>
          <a:spcPts val="3656"/>
        </a:lnSpc>
        <a:spcBef>
          <a:spcPct val="0"/>
        </a:spcBef>
        <a:buNone/>
        <a:defRPr sz="3300" b="1" kern="1200" cap="all" baseline="0">
          <a:solidFill>
            <a:schemeClr val="accent6"/>
          </a:solidFill>
          <a:latin typeface="+mj-lt"/>
          <a:ea typeface="+mj-ea"/>
          <a:cs typeface="+mj-cs"/>
        </a:defRPr>
      </a:lvl1pPr>
    </p:titleStyle>
    <p:bodyStyle>
      <a:lvl1pPr marL="260604" indent="-260604" algn="l" defTabSz="685800" rtl="0" eaLnBrk="1" latinLnBrk="0" hangingPunct="1">
        <a:lnSpc>
          <a:spcPct val="100000"/>
        </a:lnSpc>
        <a:spcBef>
          <a:spcPts val="270"/>
        </a:spcBef>
        <a:buFont typeface="Arial" panose="020B0604020202020204" pitchFamily="34" charset="0"/>
        <a:buChar char="•"/>
        <a:defRPr sz="2100" kern="1200">
          <a:solidFill>
            <a:schemeClr val="accent6"/>
          </a:solidFill>
          <a:latin typeface="+mn-lt"/>
          <a:ea typeface="+mn-ea"/>
          <a:cs typeface="+mn-cs"/>
        </a:defRPr>
      </a:lvl1pPr>
      <a:lvl2pPr marL="514350" indent="-260604" algn="l" defTabSz="685800" rtl="0" eaLnBrk="1" latinLnBrk="0" hangingPunct="1">
        <a:lnSpc>
          <a:spcPct val="100000"/>
        </a:lnSpc>
        <a:spcBef>
          <a:spcPts val="270"/>
        </a:spcBef>
        <a:buFont typeface="Arial" panose="020B0604020202020204" pitchFamily="34" charset="0"/>
        <a:buChar char="•"/>
        <a:defRPr sz="1800" kern="1200">
          <a:solidFill>
            <a:schemeClr val="accent6"/>
          </a:solidFill>
          <a:latin typeface="+mn-lt"/>
          <a:ea typeface="+mn-ea"/>
          <a:cs typeface="+mn-cs"/>
        </a:defRPr>
      </a:lvl2pPr>
      <a:lvl3pPr marL="857250" indent="-260604" algn="l" defTabSz="685800" rtl="0" eaLnBrk="1" latinLnBrk="0" hangingPunct="1">
        <a:lnSpc>
          <a:spcPct val="100000"/>
        </a:lnSpc>
        <a:spcBef>
          <a:spcPts val="270"/>
        </a:spcBef>
        <a:buFont typeface="Arial" panose="020B0604020202020204" pitchFamily="34" charset="0"/>
        <a:buChar char="•"/>
        <a:defRPr sz="1500" kern="1200">
          <a:solidFill>
            <a:schemeClr val="accent6"/>
          </a:solidFill>
          <a:latin typeface="+mn-lt"/>
          <a:ea typeface="+mn-ea"/>
          <a:cs typeface="+mn-cs"/>
        </a:defRPr>
      </a:lvl3pPr>
      <a:lvl4pPr marL="1200150" indent="-260604" algn="l" defTabSz="685800" rtl="0" eaLnBrk="1" latinLnBrk="0" hangingPunct="1">
        <a:lnSpc>
          <a:spcPct val="100000"/>
        </a:lnSpc>
        <a:spcBef>
          <a:spcPts val="270"/>
        </a:spcBef>
        <a:buFont typeface="Arial" panose="020B0604020202020204" pitchFamily="34" charset="0"/>
        <a:buChar char="•"/>
        <a:defRPr sz="1350" kern="1200">
          <a:solidFill>
            <a:schemeClr val="accent6"/>
          </a:solidFill>
          <a:latin typeface="+mn-lt"/>
          <a:ea typeface="+mn-ea"/>
          <a:cs typeface="+mn-cs"/>
        </a:defRPr>
      </a:lvl4pPr>
      <a:lvl5pPr marL="1543050" indent="-260604" algn="l" defTabSz="685800" rtl="0" eaLnBrk="1" latinLnBrk="0" hangingPunct="1">
        <a:lnSpc>
          <a:spcPct val="100000"/>
        </a:lnSpc>
        <a:spcBef>
          <a:spcPts val="270"/>
        </a:spcBef>
        <a:buFont typeface="Arial" panose="020B0604020202020204" pitchFamily="34" charset="0"/>
        <a:buChar char="•"/>
        <a:defRPr sz="1350" kern="1200">
          <a:solidFill>
            <a:schemeClr val="accent6"/>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98F9AA-2C87-421D-97C1-B4248DFDC2C2}"/>
              </a:ext>
            </a:extLst>
          </p:cNvPr>
          <p:cNvSpPr>
            <a:spLocks noGrp="1"/>
          </p:cNvSpPr>
          <p:nvPr>
            <p:ph type="title"/>
          </p:nvPr>
        </p:nvSpPr>
        <p:spPr>
          <a:xfrm>
            <a:off x="381000" y="381000"/>
            <a:ext cx="11430000" cy="1325563"/>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AE98FC63-C8D2-4CE6-A3F1-EE8ED24590C4}"/>
              </a:ext>
            </a:extLst>
          </p:cNvPr>
          <p:cNvSpPr>
            <a:spLocks noGrp="1"/>
          </p:cNvSpPr>
          <p:nvPr>
            <p:ph type="body" idx="1"/>
          </p:nvPr>
        </p:nvSpPr>
        <p:spPr>
          <a:xfrm>
            <a:off x="381000" y="1825625"/>
            <a:ext cx="114300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CDC57CF0-034F-450D-937C-718D5AF1A059}"/>
              </a:ext>
            </a:extLst>
          </p:cNvPr>
          <p:cNvSpPr>
            <a:spLocks noGrp="1"/>
          </p:cNvSpPr>
          <p:nvPr>
            <p:ph type="sldNum" sz="quarter" idx="4"/>
          </p:nvPr>
        </p:nvSpPr>
        <p:spPr>
          <a:xfrm>
            <a:off x="9067800" y="6356352"/>
            <a:ext cx="2743200" cy="365125"/>
          </a:xfrm>
          <a:prstGeom prst="rect">
            <a:avLst/>
          </a:prstGeom>
        </p:spPr>
        <p:txBody>
          <a:bodyPr vert="horz" lIns="91440" tIns="45720" rIns="91440" bIns="45720" rtlCol="0" anchor="ctr">
            <a:noAutofit/>
          </a:bodyPr>
          <a:lstStyle>
            <a:lvl1pPr algn="r">
              <a:defRPr sz="900">
                <a:solidFill>
                  <a:schemeClr val="tx2"/>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256720838"/>
      </p:ext>
    </p:extLst>
  </p:cSld>
  <p:clrMap bg1="lt1" tx1="dk1" bg2="lt2" tx2="dk2" accent1="accent1" accent2="accent2" accent3="accent3" accent4="accent4" accent5="accent5" accent6="accent6" hlink="hlink" folHlink="folHlink"/>
  <p:sldLayoutIdLst>
    <p:sldLayoutId id="2147483999" r:id="rId1"/>
    <p:sldLayoutId id="2147484000" r:id="rId2"/>
    <p:sldLayoutId id="2147484001" r:id="rId3"/>
    <p:sldLayoutId id="2147484002" r:id="rId4"/>
    <p:sldLayoutId id="2147484003" r:id="rId5"/>
    <p:sldLayoutId id="2147484004" r:id="rId6"/>
    <p:sldLayoutId id="2147484005" r:id="rId7"/>
    <p:sldLayoutId id="2147484006" r:id="rId8"/>
    <p:sldLayoutId id="2147484007" r:id="rId9"/>
    <p:sldLayoutId id="2147484008" r:id="rId10"/>
    <p:sldLayoutId id="2147484009" r:id="rId11"/>
    <p:sldLayoutId id="2147484010" r:id="rId12"/>
    <p:sldLayoutId id="2147484011" r:id="rId13"/>
  </p:sldLayoutIdLst>
  <p:hf hd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A4A3A4"/>
          </p15:clr>
        </p15:guide>
        <p15:guide id="2" pos="5120" userDrawn="1">
          <p15:clr>
            <a:srgbClr val="A4A3A4"/>
          </p15:clr>
        </p15:guide>
        <p15:guide id="3" pos="320" userDrawn="1">
          <p15:clr>
            <a:srgbClr val="547EBF"/>
          </p15:clr>
        </p15:guide>
        <p15:guide id="4" orient="horz" pos="240" userDrawn="1">
          <p15:clr>
            <a:srgbClr val="547EBF"/>
          </p15:clr>
        </p15:guide>
        <p15:guide id="5" pos="9920" userDrawn="1">
          <p15:clr>
            <a:srgbClr val="547EBF"/>
          </p15:clr>
        </p15:guide>
        <p15:guide id="6" orient="horz" pos="4080" userDrawn="1">
          <p15:clr>
            <a:srgbClr val="547EBF"/>
          </p15:clr>
        </p15:guide>
        <p15:guide id="7" pos="5280" userDrawn="1">
          <p15:clr>
            <a:srgbClr val="547EBF"/>
          </p15:clr>
        </p15:guide>
        <p15:guide id="8" pos="4960" userDrawn="1">
          <p15:clr>
            <a:srgbClr val="547EBF"/>
          </p15:clr>
        </p15:guide>
        <p15:guide id="9" pos="2816" userDrawn="1">
          <p15:clr>
            <a:srgbClr val="547EBF"/>
          </p15:clr>
        </p15:guide>
        <p15:guide id="10" pos="2464" userDrawn="1">
          <p15:clr>
            <a:srgbClr val="547EBF"/>
          </p15:clr>
        </p15:guide>
        <p15:guide id="11" pos="7424" userDrawn="1">
          <p15:clr>
            <a:srgbClr val="547EBF"/>
          </p15:clr>
        </p15:guide>
        <p15:guide id="12" pos="7776" userDrawn="1">
          <p15:clr>
            <a:srgbClr val="547EBF"/>
          </p15:clr>
        </p15:guide>
        <p15:guide id="13" pos="6624" userDrawn="1">
          <p15:clr>
            <a:srgbClr val="9FCC3B"/>
          </p15:clr>
        </p15:guide>
        <p15:guide id="14" pos="6944" userDrawn="1">
          <p15:clr>
            <a:srgbClr val="9FCC3B"/>
          </p15:clr>
        </p15:guide>
        <p15:guide id="15" pos="3616" userDrawn="1">
          <p15:clr>
            <a:srgbClr val="9FCC3B"/>
          </p15:clr>
        </p15:guide>
        <p15:guide id="16" pos="3296" userDrawn="1">
          <p15:clr>
            <a:srgbClr val="9FCC3B"/>
          </p15:clr>
        </p15:guide>
      </p15:sldGuideLst>
    </p:ext>
  </p:extLst>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grpSp>
        <p:nvGrpSpPr>
          <p:cNvPr id="6" name="Google Shape;6;p1"/>
          <p:cNvGrpSpPr/>
          <p:nvPr/>
        </p:nvGrpSpPr>
        <p:grpSpPr>
          <a:xfrm>
            <a:off x="-11288" y="-8468"/>
            <a:ext cx="12228421" cy="6874935"/>
            <a:chOff x="-8466" y="-8468"/>
            <a:chExt cx="9171316" cy="6874935"/>
          </a:xfrm>
        </p:grpSpPr>
        <p:sp>
          <p:nvSpPr>
            <p:cNvPr id="7" name="Google Shape;7;p1"/>
            <p:cNvSpPr/>
            <p:nvPr/>
          </p:nvSpPr>
          <p:spPr>
            <a:xfrm>
              <a:off x="-8466" y="4013200"/>
              <a:ext cx="457200" cy="2853267"/>
            </a:xfrm>
            <a:custGeom>
              <a:avLst/>
              <a:gdLst/>
              <a:ahLst/>
              <a:cxnLst/>
              <a:rect l="l" t="t" r="r" b="b"/>
              <a:pathLst>
                <a:path w="120000" h="120000" extrusionOk="0">
                  <a:moveTo>
                    <a:pt x="0" y="0"/>
                  </a:moveTo>
                  <a:lnTo>
                    <a:pt x="120000" y="120000"/>
                  </a:lnTo>
                  <a:lnTo>
                    <a:pt x="0" y="119643"/>
                  </a:lnTo>
                  <a:cubicBezTo>
                    <a:pt x="740" y="80118"/>
                    <a:pt x="1481" y="40593"/>
                    <a:pt x="0" y="0"/>
                  </a:cubicBezTo>
                  <a:close/>
                </a:path>
              </a:pathLst>
            </a:custGeom>
            <a:solidFill>
              <a:schemeClr val="accent1">
                <a:alpha val="69411"/>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8" name="Google Shape;8;p1"/>
            <p:cNvCxnSpPr/>
            <p:nvPr/>
          </p:nvCxnSpPr>
          <p:spPr>
            <a:xfrm rot="10800000" flipH="1">
              <a:off x="5130830" y="4175604"/>
              <a:ext cx="4022474" cy="2682396"/>
            </a:xfrm>
            <a:prstGeom prst="straightConnector1">
              <a:avLst/>
            </a:prstGeom>
            <a:noFill/>
            <a:ln w="9525" cap="flat" cmpd="sng">
              <a:solidFill>
                <a:schemeClr val="accent1">
                  <a:alpha val="69411"/>
                </a:schemeClr>
              </a:solidFill>
              <a:prstDash val="solid"/>
              <a:round/>
              <a:headEnd type="none" w="sm" len="sm"/>
              <a:tailEnd type="none" w="sm" len="sm"/>
            </a:ln>
          </p:spPr>
        </p:cxnSp>
        <p:cxnSp>
          <p:nvCxnSpPr>
            <p:cNvPr id="9" name="Google Shape;9;p1"/>
            <p:cNvCxnSpPr/>
            <p:nvPr/>
          </p:nvCxnSpPr>
          <p:spPr>
            <a:xfrm>
              <a:off x="7042707" y="0"/>
              <a:ext cx="1219199" cy="6858000"/>
            </a:xfrm>
            <a:prstGeom prst="straightConnector1">
              <a:avLst/>
            </a:prstGeom>
            <a:noFill/>
            <a:ln w="9525" cap="flat" cmpd="sng">
              <a:solidFill>
                <a:schemeClr val="accent1">
                  <a:alpha val="69411"/>
                </a:schemeClr>
              </a:solidFill>
              <a:prstDash val="solid"/>
              <a:round/>
              <a:headEnd type="none" w="sm" len="sm"/>
              <a:tailEnd type="none" w="sm" len="sm"/>
            </a:ln>
          </p:spPr>
        </p:cxnSp>
        <p:sp>
          <p:nvSpPr>
            <p:cNvPr id="10" name="Google Shape;10;p1"/>
            <p:cNvSpPr/>
            <p:nvPr/>
          </p:nvSpPr>
          <p:spPr>
            <a:xfrm>
              <a:off x="6891896" y="0"/>
              <a:ext cx="2269442" cy="6866465"/>
            </a:xfrm>
            <a:custGeom>
              <a:avLst/>
              <a:gdLst/>
              <a:ahLst/>
              <a:cxnLst/>
              <a:rect l="l" t="t" r="r" b="b"/>
              <a:pathLst>
                <a:path w="120000" h="120000" extrusionOk="0">
                  <a:moveTo>
                    <a:pt x="106997" y="0"/>
                  </a:moveTo>
                  <a:lnTo>
                    <a:pt x="0" y="119852"/>
                  </a:lnTo>
                  <a:lnTo>
                    <a:pt x="119980" y="120000"/>
                  </a:lnTo>
                  <a:cubicBezTo>
                    <a:pt x="120129" y="80049"/>
                    <a:pt x="119383" y="40098"/>
                    <a:pt x="119532" y="147"/>
                  </a:cubicBezTo>
                  <a:lnTo>
                    <a:pt x="106997" y="0"/>
                  </a:lnTo>
                  <a:close/>
                </a:path>
              </a:pathLst>
            </a:custGeom>
            <a:solidFill>
              <a:schemeClr val="accent1">
                <a:alpha val="35294"/>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 name="Google Shape;11;p1"/>
            <p:cNvSpPr/>
            <p:nvPr/>
          </p:nvSpPr>
          <p:spPr>
            <a:xfrm>
              <a:off x="7205157" y="-8466"/>
              <a:ext cx="1948147" cy="6866467"/>
            </a:xfrm>
            <a:custGeom>
              <a:avLst/>
              <a:gdLst/>
              <a:ahLst/>
              <a:cxnLst/>
              <a:rect l="l" t="t" r="r" b="b"/>
              <a:pathLst>
                <a:path w="120000" h="120000" extrusionOk="0">
                  <a:moveTo>
                    <a:pt x="0" y="0"/>
                  </a:moveTo>
                  <a:lnTo>
                    <a:pt x="74056" y="119999"/>
                  </a:lnTo>
                  <a:lnTo>
                    <a:pt x="119949" y="119999"/>
                  </a:lnTo>
                  <a:cubicBezTo>
                    <a:pt x="119776" y="80000"/>
                    <a:pt x="120123" y="39999"/>
                    <a:pt x="119949" y="0"/>
                  </a:cubicBezTo>
                  <a:lnTo>
                    <a:pt x="0" y="0"/>
                  </a:lnTo>
                  <a:close/>
                </a:path>
              </a:pathLst>
            </a:custGeom>
            <a:solidFill>
              <a:schemeClr val="accent1">
                <a:alpha val="2000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12;p1"/>
            <p:cNvSpPr/>
            <p:nvPr/>
          </p:nvSpPr>
          <p:spPr>
            <a:xfrm>
              <a:off x="6637896" y="3920066"/>
              <a:ext cx="2513564" cy="2937932"/>
            </a:xfrm>
            <a:custGeom>
              <a:avLst/>
              <a:gdLst/>
              <a:ahLst/>
              <a:cxnLst/>
              <a:rect l="l" t="t" r="r" b="b"/>
              <a:pathLst>
                <a:path w="120000" h="120000" extrusionOk="0">
                  <a:moveTo>
                    <a:pt x="0" y="120000"/>
                  </a:moveTo>
                  <a:lnTo>
                    <a:pt x="119688" y="0"/>
                  </a:lnTo>
                  <a:cubicBezTo>
                    <a:pt x="119792" y="40000"/>
                    <a:pt x="119896" y="80000"/>
                    <a:pt x="120000" y="120000"/>
                  </a:cubicBezTo>
                  <a:lnTo>
                    <a:pt x="0" y="120000"/>
                  </a:lnTo>
                  <a:close/>
                </a:path>
              </a:pathLst>
            </a:custGeom>
            <a:solidFill>
              <a:srgbClr val="2E75B5">
                <a:alpha val="6549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13;p1"/>
            <p:cNvSpPr/>
            <p:nvPr/>
          </p:nvSpPr>
          <p:spPr>
            <a:xfrm>
              <a:off x="7010428" y="-8466"/>
              <a:ext cx="2142875" cy="6866467"/>
            </a:xfrm>
            <a:custGeom>
              <a:avLst/>
              <a:gdLst/>
              <a:ahLst/>
              <a:cxnLst/>
              <a:rect l="l" t="t" r="r" b="b"/>
              <a:pathLst>
                <a:path w="120000" h="120000" extrusionOk="0">
                  <a:moveTo>
                    <a:pt x="0" y="0"/>
                  </a:moveTo>
                  <a:lnTo>
                    <a:pt x="103976" y="119999"/>
                  </a:lnTo>
                  <a:lnTo>
                    <a:pt x="120000" y="119852"/>
                  </a:lnTo>
                  <a:lnTo>
                    <a:pt x="120000" y="0"/>
                  </a:lnTo>
                  <a:lnTo>
                    <a:pt x="0" y="0"/>
                  </a:lnTo>
                  <a:close/>
                </a:path>
              </a:pathLst>
            </a:custGeom>
            <a:solidFill>
              <a:srgbClr val="2E75B5">
                <a:alpha val="49411"/>
              </a:srgbClr>
            </a:solidFill>
            <a:ln>
              <a:noFill/>
            </a:ln>
          </p:spPr>
        </p:sp>
        <p:sp>
          <p:nvSpPr>
            <p:cNvPr id="14" name="Google Shape;14;p1"/>
            <p:cNvSpPr/>
            <p:nvPr/>
          </p:nvSpPr>
          <p:spPr>
            <a:xfrm>
              <a:off x="8295775" y="-8466"/>
              <a:ext cx="857530" cy="6866467"/>
            </a:xfrm>
            <a:custGeom>
              <a:avLst/>
              <a:gdLst/>
              <a:ahLst/>
              <a:cxnLst/>
              <a:rect l="l" t="t" r="r" b="b"/>
              <a:pathLst>
                <a:path w="120000" h="120000" extrusionOk="0">
                  <a:moveTo>
                    <a:pt x="94736" y="0"/>
                  </a:moveTo>
                  <a:lnTo>
                    <a:pt x="0" y="119999"/>
                  </a:lnTo>
                  <a:lnTo>
                    <a:pt x="120000" y="119999"/>
                  </a:lnTo>
                  <a:cubicBezTo>
                    <a:pt x="119736" y="80000"/>
                    <a:pt x="119473" y="39999"/>
                    <a:pt x="119210" y="0"/>
                  </a:cubicBezTo>
                  <a:lnTo>
                    <a:pt x="94736" y="0"/>
                  </a:lnTo>
                  <a:close/>
                </a:path>
              </a:pathLst>
            </a:custGeom>
            <a:solidFill>
              <a:schemeClr val="accent2">
                <a:alpha val="69411"/>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 name="Google Shape;15;p1"/>
            <p:cNvSpPr/>
            <p:nvPr/>
          </p:nvSpPr>
          <p:spPr>
            <a:xfrm>
              <a:off x="8094164" y="-8468"/>
              <a:ext cx="1066769" cy="6866467"/>
            </a:xfrm>
            <a:custGeom>
              <a:avLst/>
              <a:gdLst/>
              <a:ahLst/>
              <a:cxnLst/>
              <a:rect l="l" t="t" r="r" b="b"/>
              <a:pathLst>
                <a:path w="120000" h="120000" extrusionOk="0">
                  <a:moveTo>
                    <a:pt x="0" y="0"/>
                  </a:moveTo>
                  <a:lnTo>
                    <a:pt x="105579" y="119999"/>
                  </a:lnTo>
                  <a:lnTo>
                    <a:pt x="119976" y="119999"/>
                  </a:lnTo>
                  <a:cubicBezTo>
                    <a:pt x="120243" y="79950"/>
                    <a:pt x="118110" y="40049"/>
                    <a:pt x="118377" y="0"/>
                  </a:cubicBezTo>
                  <a:lnTo>
                    <a:pt x="0" y="0"/>
                  </a:lnTo>
                  <a:close/>
                </a:path>
              </a:pathLst>
            </a:custGeom>
            <a:solidFill>
              <a:srgbClr val="C55A11">
                <a:alpha val="8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16;p1"/>
            <p:cNvSpPr/>
            <p:nvPr/>
          </p:nvSpPr>
          <p:spPr>
            <a:xfrm>
              <a:off x="8068764" y="4893732"/>
              <a:ext cx="1094086" cy="1964266"/>
            </a:xfrm>
            <a:custGeom>
              <a:avLst/>
              <a:gdLst/>
              <a:ahLst/>
              <a:cxnLst/>
              <a:rect l="l" t="t" r="r" b="b"/>
              <a:pathLst>
                <a:path w="120000" h="120000" extrusionOk="0">
                  <a:moveTo>
                    <a:pt x="0" y="120000"/>
                  </a:moveTo>
                  <a:lnTo>
                    <a:pt x="119441" y="0"/>
                  </a:lnTo>
                  <a:cubicBezTo>
                    <a:pt x="119627" y="39896"/>
                    <a:pt x="119813" y="79792"/>
                    <a:pt x="120000" y="119689"/>
                  </a:cubicBezTo>
                  <a:lnTo>
                    <a:pt x="0" y="120000"/>
                  </a:lnTo>
                  <a:close/>
                </a:path>
              </a:pathLst>
            </a:custGeom>
            <a:solidFill>
              <a:srgbClr val="2E75B5">
                <a:alpha val="6549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7" name="Google Shape;17;p1"/>
          <p:cNvSpPr txBox="1">
            <a:spLocks noGrp="1"/>
          </p:cNvSpPr>
          <p:nvPr>
            <p:ph type="title"/>
          </p:nvPr>
        </p:nvSpPr>
        <p:spPr>
          <a:xfrm>
            <a:off x="812799" y="609600"/>
            <a:ext cx="8463616" cy="13208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accent1"/>
              </a:buClr>
              <a:buSzPts val="3600"/>
              <a:buFont typeface="Trebuchet MS"/>
              <a:buNone/>
              <a:defRPr sz="3600" b="0" i="0" u="none" strike="noStrike" cap="none">
                <a:solidFill>
                  <a:schemeClr val="accent1"/>
                </a:solidFill>
                <a:latin typeface="Trebuchet MS"/>
                <a:ea typeface="Trebuchet MS"/>
                <a:cs typeface="Trebuchet MS"/>
                <a:sym typeface="Trebuchet MS"/>
              </a:defRPr>
            </a:lvl1pPr>
            <a:lvl2pPr marR="0" lvl="1" algn="l" rtl="0">
              <a:spcBef>
                <a:spcPts val="0"/>
              </a:spcBef>
              <a:spcAft>
                <a:spcPts val="0"/>
              </a:spcAft>
              <a:buClr>
                <a:schemeClr val="dk2"/>
              </a:buClr>
              <a:buSzPts val="1800"/>
              <a:buFont typeface="Arial"/>
              <a:buNone/>
              <a:defRPr sz="1800" b="0" i="0" u="none" strike="noStrike" cap="none">
                <a:solidFill>
                  <a:schemeClr val="dk2"/>
                </a:solidFill>
              </a:defRPr>
            </a:lvl2pPr>
            <a:lvl3pPr marR="0" lvl="2" algn="l" rtl="0">
              <a:spcBef>
                <a:spcPts val="0"/>
              </a:spcBef>
              <a:spcAft>
                <a:spcPts val="0"/>
              </a:spcAft>
              <a:buClr>
                <a:schemeClr val="dk2"/>
              </a:buClr>
              <a:buSzPts val="1800"/>
              <a:buFont typeface="Arial"/>
              <a:buNone/>
              <a:defRPr sz="1800" b="0" i="0" u="none" strike="noStrike" cap="none">
                <a:solidFill>
                  <a:schemeClr val="dk2"/>
                </a:solidFill>
              </a:defRPr>
            </a:lvl3pPr>
            <a:lvl4pPr marR="0" lvl="3" algn="l" rtl="0">
              <a:spcBef>
                <a:spcPts val="0"/>
              </a:spcBef>
              <a:spcAft>
                <a:spcPts val="0"/>
              </a:spcAft>
              <a:buClr>
                <a:schemeClr val="dk2"/>
              </a:buClr>
              <a:buSzPts val="1800"/>
              <a:buFont typeface="Arial"/>
              <a:buNone/>
              <a:defRPr sz="1800" b="0" i="0" u="none" strike="noStrike" cap="none">
                <a:solidFill>
                  <a:schemeClr val="dk2"/>
                </a:solidFill>
              </a:defRPr>
            </a:lvl4pPr>
            <a:lvl5pPr marR="0" lvl="4" algn="l" rtl="0">
              <a:spcBef>
                <a:spcPts val="0"/>
              </a:spcBef>
              <a:spcAft>
                <a:spcPts val="0"/>
              </a:spcAft>
              <a:buClr>
                <a:schemeClr val="dk2"/>
              </a:buClr>
              <a:buSzPts val="1800"/>
              <a:buFont typeface="Arial"/>
              <a:buNone/>
              <a:defRPr sz="1800" b="0" i="0" u="none" strike="noStrike" cap="none">
                <a:solidFill>
                  <a:schemeClr val="dk2"/>
                </a:solidFill>
              </a:defRPr>
            </a:lvl5pPr>
            <a:lvl6pPr marR="0" lvl="5" algn="l" rtl="0">
              <a:spcBef>
                <a:spcPts val="0"/>
              </a:spcBef>
              <a:spcAft>
                <a:spcPts val="0"/>
              </a:spcAft>
              <a:buClr>
                <a:schemeClr val="dk2"/>
              </a:buClr>
              <a:buSzPts val="1800"/>
              <a:buFont typeface="Arial"/>
              <a:buNone/>
              <a:defRPr sz="1800" b="0" i="0" u="none" strike="noStrike" cap="none">
                <a:solidFill>
                  <a:schemeClr val="dk2"/>
                </a:solidFill>
              </a:defRPr>
            </a:lvl6pPr>
            <a:lvl7pPr marR="0" lvl="6" algn="l" rtl="0">
              <a:spcBef>
                <a:spcPts val="0"/>
              </a:spcBef>
              <a:spcAft>
                <a:spcPts val="0"/>
              </a:spcAft>
              <a:buClr>
                <a:schemeClr val="dk2"/>
              </a:buClr>
              <a:buSzPts val="1800"/>
              <a:buFont typeface="Arial"/>
              <a:buNone/>
              <a:defRPr sz="1800" b="0" i="0" u="none" strike="noStrike" cap="none">
                <a:solidFill>
                  <a:schemeClr val="dk2"/>
                </a:solidFill>
              </a:defRPr>
            </a:lvl7pPr>
            <a:lvl8pPr marR="0" lvl="7" algn="l" rtl="0">
              <a:spcBef>
                <a:spcPts val="0"/>
              </a:spcBef>
              <a:spcAft>
                <a:spcPts val="0"/>
              </a:spcAft>
              <a:buClr>
                <a:schemeClr val="dk2"/>
              </a:buClr>
              <a:buSzPts val="1800"/>
              <a:buFont typeface="Arial"/>
              <a:buNone/>
              <a:defRPr sz="1800" b="0" i="0" u="none" strike="noStrike" cap="none">
                <a:solidFill>
                  <a:schemeClr val="dk2"/>
                </a:solidFill>
              </a:defRPr>
            </a:lvl8pPr>
            <a:lvl9pPr marR="0" lvl="8" algn="l" rtl="0">
              <a:spcBef>
                <a:spcPts val="0"/>
              </a:spcBef>
              <a:spcAft>
                <a:spcPts val="0"/>
              </a:spcAft>
              <a:buClr>
                <a:schemeClr val="dk2"/>
              </a:buClr>
              <a:buSzPts val="1800"/>
              <a:buFont typeface="Arial"/>
              <a:buNone/>
              <a:defRPr sz="1800" b="0" i="0" u="none" strike="noStrike" cap="none">
                <a:solidFill>
                  <a:schemeClr val="dk2"/>
                </a:solidFill>
              </a:defRPr>
            </a:lvl9pPr>
          </a:lstStyle>
          <a:p>
            <a:endParaRPr/>
          </a:p>
        </p:txBody>
      </p:sp>
      <p:sp>
        <p:nvSpPr>
          <p:cNvPr id="18" name="Google Shape;18;p1"/>
          <p:cNvSpPr txBox="1">
            <a:spLocks noGrp="1"/>
          </p:cNvSpPr>
          <p:nvPr>
            <p:ph type="body" idx="1"/>
          </p:nvPr>
        </p:nvSpPr>
        <p:spPr>
          <a:xfrm>
            <a:off x="812800" y="2160590"/>
            <a:ext cx="8463617" cy="3880773"/>
          </a:xfrm>
          <a:prstGeom prst="rect">
            <a:avLst/>
          </a:prstGeom>
          <a:noFill/>
          <a:ln>
            <a:noFill/>
          </a:ln>
        </p:spPr>
        <p:txBody>
          <a:bodyPr spcFirstLastPara="1" wrap="square" lIns="91425" tIns="91425" rIns="91425" bIns="91425" anchor="t" anchorCtr="0"/>
          <a:lstStyle>
            <a:lvl1pPr marL="457200" marR="0" lvl="0" indent="-320038" algn="l" rtl="0">
              <a:lnSpc>
                <a:spcPct val="100000"/>
              </a:lnSpc>
              <a:spcBef>
                <a:spcPts val="1000"/>
              </a:spcBef>
              <a:spcAft>
                <a:spcPts val="0"/>
              </a:spcAft>
              <a:buClr>
                <a:schemeClr val="accent1"/>
              </a:buClr>
              <a:buSzPts val="1440"/>
              <a:buFont typeface="Noto Sans Symbols"/>
              <a:buChar char="▶"/>
              <a:defRPr sz="1800" b="0" i="0" u="none" strike="noStrike" cap="none">
                <a:solidFill>
                  <a:srgbClr val="3F3F3F"/>
                </a:solidFill>
                <a:latin typeface="Trebuchet MS"/>
                <a:ea typeface="Trebuchet MS"/>
                <a:cs typeface="Trebuchet MS"/>
                <a:sym typeface="Trebuchet MS"/>
              </a:defRPr>
            </a:lvl1pPr>
            <a:lvl2pPr marL="914400" marR="0" lvl="1" indent="-309880" algn="l" rtl="0">
              <a:lnSpc>
                <a:spcPct val="100000"/>
              </a:lnSpc>
              <a:spcBef>
                <a:spcPts val="1000"/>
              </a:spcBef>
              <a:spcAft>
                <a:spcPts val="0"/>
              </a:spcAft>
              <a:buClr>
                <a:schemeClr val="accent1"/>
              </a:buClr>
              <a:buSzPts val="1280"/>
              <a:buFont typeface="Noto Sans Symbols"/>
              <a:buChar char="▶"/>
              <a:defRPr sz="1600" b="0" i="0" u="none" strike="noStrike" cap="none">
                <a:solidFill>
                  <a:srgbClr val="3F3F3F"/>
                </a:solidFill>
                <a:latin typeface="Trebuchet MS"/>
                <a:ea typeface="Trebuchet MS"/>
                <a:cs typeface="Trebuchet MS"/>
                <a:sym typeface="Trebuchet MS"/>
              </a:defRPr>
            </a:lvl2pPr>
            <a:lvl3pPr marL="1371600" marR="0" lvl="2" indent="-299719" algn="l" rtl="0">
              <a:lnSpc>
                <a:spcPct val="100000"/>
              </a:lnSpc>
              <a:spcBef>
                <a:spcPts val="1000"/>
              </a:spcBef>
              <a:spcAft>
                <a:spcPts val="0"/>
              </a:spcAft>
              <a:buClr>
                <a:schemeClr val="accent1"/>
              </a:buClr>
              <a:buSzPts val="1120"/>
              <a:buFont typeface="Noto Sans Symbols"/>
              <a:buChar char="▶"/>
              <a:defRPr sz="1400" b="0" i="0" u="none" strike="noStrike" cap="none">
                <a:solidFill>
                  <a:srgbClr val="3F3F3F"/>
                </a:solidFill>
                <a:latin typeface="Trebuchet MS"/>
                <a:ea typeface="Trebuchet MS"/>
                <a:cs typeface="Trebuchet MS"/>
                <a:sym typeface="Trebuchet MS"/>
              </a:defRPr>
            </a:lvl3pPr>
            <a:lvl4pPr marL="1828800" marR="0" lvl="3"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4pPr>
            <a:lvl5pPr marL="2286000" marR="0" lvl="4"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5pPr>
            <a:lvl6pPr marL="2743200" marR="0" lvl="5"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289559"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289559"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9pPr>
          </a:lstStyle>
          <a:p>
            <a:endParaRPr/>
          </a:p>
        </p:txBody>
      </p:sp>
      <p:sp>
        <p:nvSpPr>
          <p:cNvPr id="19" name="Google Shape;19;p1"/>
          <p:cNvSpPr txBox="1">
            <a:spLocks noGrp="1"/>
          </p:cNvSpPr>
          <p:nvPr>
            <p:ph type="dt" idx="10"/>
          </p:nvPr>
        </p:nvSpPr>
        <p:spPr>
          <a:xfrm>
            <a:off x="7207009" y="6041363"/>
            <a:ext cx="912176" cy="365125"/>
          </a:xfrm>
          <a:prstGeom prst="rect">
            <a:avLst/>
          </a:prstGeom>
          <a:noFill/>
          <a:ln>
            <a:noFill/>
          </a:ln>
        </p:spPr>
        <p:txBody>
          <a:bodyPr spcFirstLastPara="1" wrap="square" lIns="91425" tIns="91425" rIns="91425" bIns="91425" anchor="ctr" anchorCtr="0"/>
          <a:lstStyle>
            <a:lvl1pPr marR="0" lvl="0" algn="r" rtl="0">
              <a:lnSpc>
                <a:spcPct val="100000"/>
              </a:lnSpc>
              <a:spcBef>
                <a:spcPts val="0"/>
              </a:spcBef>
              <a:spcAft>
                <a:spcPts val="0"/>
              </a:spcAft>
              <a:buClr>
                <a:srgbClr val="888888"/>
              </a:buClr>
              <a:buSzPts val="900"/>
              <a:buFont typeface="Trebuchet MS"/>
              <a:buNone/>
              <a:defRPr sz="900" b="0" i="0" u="none" strike="noStrike" cap="none">
                <a:solidFill>
                  <a:srgbClr val="888888"/>
                </a:solidFill>
                <a:latin typeface="Trebuchet MS"/>
                <a:ea typeface="Trebuchet MS"/>
                <a:cs typeface="Trebuchet MS"/>
                <a:sym typeface="Trebuchet MS"/>
              </a:defRPr>
            </a:lvl1pPr>
            <a:lvl2pPr marR="0" lvl="1"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9pPr>
          </a:lstStyle>
          <a:p>
            <a:fld id="{EC43563C-D9B3-4432-B336-144C997D6215}" type="datetime1">
              <a:rPr lang="en-US" smtClean="0">
                <a:solidFill>
                  <a:prstClr val="black">
                    <a:tint val="75000"/>
                  </a:prstClr>
                </a:solidFill>
              </a:rPr>
              <a:pPr/>
              <a:t>1/25/2024</a:t>
            </a:fld>
            <a:endParaRPr lang="en-US">
              <a:solidFill>
                <a:prstClr val="black">
                  <a:tint val="75000"/>
                </a:prstClr>
              </a:solidFill>
            </a:endParaRPr>
          </a:p>
        </p:txBody>
      </p:sp>
      <p:pic>
        <p:nvPicPr>
          <p:cNvPr id="20" name="Google Shape;20;p1" descr="APS_CMYK_white_horizontal.png"/>
          <p:cNvPicPr preferRelativeResize="0"/>
          <p:nvPr/>
        </p:nvPicPr>
        <p:blipFill rotWithShape="1">
          <a:blip r:embed="rId17">
            <a:alphaModFix/>
          </a:blip>
          <a:srcRect/>
          <a:stretch/>
        </p:blipFill>
        <p:spPr>
          <a:xfrm>
            <a:off x="10082298" y="6191912"/>
            <a:ext cx="1924129" cy="645818"/>
          </a:xfrm>
          <a:prstGeom prst="rect">
            <a:avLst/>
          </a:prstGeom>
          <a:noFill/>
          <a:ln>
            <a:noFill/>
          </a:ln>
        </p:spPr>
      </p:pic>
      <p:sp>
        <p:nvSpPr>
          <p:cNvPr id="21" name="Google Shape;21;p1"/>
          <p:cNvSpPr txBox="1"/>
          <p:nvPr/>
        </p:nvSpPr>
        <p:spPr>
          <a:xfrm>
            <a:off x="9669388" y="6538420"/>
            <a:ext cx="733501" cy="30777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400"/>
              <a:buFont typeface="Arial"/>
              <a:buNone/>
            </a:pPr>
            <a:fld id="{00000000-1234-1234-1234-123412341234}" type="slidenum">
              <a:rPr lang="en-US" sz="1400" b="0" i="0" u="none" strike="noStrike" cap="none">
                <a:solidFill>
                  <a:schemeClr val="lt1"/>
                </a:solidFill>
                <a:latin typeface="Arial"/>
                <a:ea typeface="Arial"/>
                <a:cs typeface="Arial"/>
                <a:sym typeface="Arial"/>
              </a:rPr>
              <a:pPr marL="0" marR="0" lvl="0" indent="0" algn="l" rtl="0">
                <a:lnSpc>
                  <a:spcPct val="100000"/>
                </a:lnSpc>
                <a:spcBef>
                  <a:spcPts val="0"/>
                </a:spcBef>
                <a:spcAft>
                  <a:spcPts val="0"/>
                </a:spcAft>
                <a:buClr>
                  <a:schemeClr val="lt1"/>
                </a:buClr>
                <a:buSzPts val="1400"/>
                <a:buFont typeface="Arial"/>
                <a:buNone/>
              </a:pPr>
              <a:t>‹#›</a:t>
            </a:fld>
            <a:endParaRPr sz="14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2455398526"/>
      </p:ext>
    </p:extLst>
  </p:cSld>
  <p:clrMap bg1="lt1" tx1="dk1" bg2="dk2" tx2="lt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708" r:id="rId15"/>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4.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163603"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D50BCB-F821-4E7B-8696-A73310E397FB}" type="datetime1">
              <a:rPr lang="en-US" smtClean="0"/>
              <a:t>1/25/2024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1301" y="6356351"/>
            <a:ext cx="920443"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pPr/>
              <a:t>‹#›</a:t>
            </a:fld>
            <a:endParaRPr lang="en-US"/>
          </a:p>
        </p:txBody>
      </p:sp>
    </p:spTree>
    <p:extLst>
      <p:ext uri="{BB962C8B-B14F-4D97-AF65-F5344CB8AC3E}">
        <p14:creationId xmlns:p14="http://schemas.microsoft.com/office/powerpoint/2010/main" val="44333806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5.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8" name="Slide Number Placeholder 5"/>
          <p:cNvSpPr>
            <a:spLocks noGrp="1"/>
          </p:cNvSpPr>
          <p:nvPr>
            <p:ph type="sldNum" sz="quarter" idx="4"/>
          </p:nvPr>
        </p:nvSpPr>
        <p:spPr>
          <a:xfrm>
            <a:off x="21301" y="6356351"/>
            <a:ext cx="920443"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pPr/>
              <a:t>‹#›</a:t>
            </a:fld>
            <a:endParaRPr lang="en-US"/>
          </a:p>
        </p:txBody>
      </p:sp>
      <p:sp>
        <p:nvSpPr>
          <p:cNvPr id="9" name="Date Placeholder 3"/>
          <p:cNvSpPr>
            <a:spLocks noGrp="1"/>
          </p:cNvSpPr>
          <p:nvPr>
            <p:ph type="dt" sz="half" idx="2"/>
          </p:nvPr>
        </p:nvSpPr>
        <p:spPr>
          <a:xfrm>
            <a:off x="1163603"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8321A6-36D9-484D-884F-FF7F5782F158}" type="datetime1">
              <a:rPr lang="en-US" smtClean="0"/>
              <a:t>1/25/2024</a:t>
            </a:fld>
            <a:endParaRPr lang="en-US"/>
          </a:p>
        </p:txBody>
      </p:sp>
    </p:spTree>
    <p:extLst>
      <p:ext uri="{BB962C8B-B14F-4D97-AF65-F5344CB8AC3E}">
        <p14:creationId xmlns:p14="http://schemas.microsoft.com/office/powerpoint/2010/main" val="225679406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4013" r:id="rId8"/>
    <p:sldLayoutId id="2147484014" r:id="rId9"/>
    <p:sldLayoutId id="2147484015" r:id="rId10"/>
    <p:sldLayoutId id="2147484016"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5.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8" name="Slide Number Placeholder 5"/>
          <p:cNvSpPr>
            <a:spLocks noGrp="1"/>
          </p:cNvSpPr>
          <p:nvPr>
            <p:ph type="sldNum" sz="quarter" idx="4"/>
          </p:nvPr>
        </p:nvSpPr>
        <p:spPr>
          <a:xfrm>
            <a:off x="21301" y="6356351"/>
            <a:ext cx="920443"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a:solidFill>
                <a:prstClr val="white"/>
              </a:solidFill>
            </a:endParaRPr>
          </a:p>
        </p:txBody>
      </p:sp>
      <p:sp>
        <p:nvSpPr>
          <p:cNvPr id="9" name="Date Placeholder 3"/>
          <p:cNvSpPr>
            <a:spLocks noGrp="1"/>
          </p:cNvSpPr>
          <p:nvPr>
            <p:ph type="dt" sz="half" idx="2"/>
          </p:nvPr>
        </p:nvSpPr>
        <p:spPr>
          <a:xfrm>
            <a:off x="1163603"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0A01F3-B8BD-49DA-975B-065DB016DB28}" type="datetime1">
              <a:rPr lang="en-US" smtClean="0">
                <a:solidFill>
                  <a:prstClr val="black">
                    <a:tint val="75000"/>
                  </a:prstClr>
                </a:solidFill>
              </a:rPr>
              <a:t>1/25/2024</a:t>
            </a:fld>
            <a:endParaRPr lang="en-US">
              <a:solidFill>
                <a:prstClr val="black">
                  <a:tint val="75000"/>
                </a:prstClr>
              </a:solidFill>
            </a:endParaRPr>
          </a:p>
        </p:txBody>
      </p:sp>
    </p:spTree>
    <p:extLst>
      <p:ext uri="{BB962C8B-B14F-4D97-AF65-F5344CB8AC3E}">
        <p14:creationId xmlns:p14="http://schemas.microsoft.com/office/powerpoint/2010/main" val="311554741"/>
      </p:ext>
    </p:extLst>
  </p:cSld>
  <p:clrMap bg1="lt1" tx1="dk1" bg2="lt2" tx2="dk2" accent1="accent1" accent2="accent2" accent3="accent3" accent4="accent4" accent5="accent5" accent6="accent6" hlink="hlink" folHlink="folHlink"/>
  <p:sldLayoutIdLst>
    <p:sldLayoutId id="2147484018" r:id="rId1"/>
    <p:sldLayoutId id="2147484019" r:id="rId2"/>
    <p:sldLayoutId id="2147484020" r:id="rId3"/>
    <p:sldLayoutId id="2147484021" r:id="rId4"/>
    <p:sldLayoutId id="2147484022" r:id="rId5"/>
    <p:sldLayoutId id="2147484023" r:id="rId6"/>
    <p:sldLayoutId id="2147484024" r:id="rId7"/>
    <p:sldLayoutId id="2147484025" r:id="rId8"/>
    <p:sldLayoutId id="2147484026" r:id="rId9"/>
    <p:sldLayoutId id="2147484027" r:id="rId10"/>
    <p:sldLayoutId id="2147483707"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8" name="Slide Number Placeholder 5"/>
          <p:cNvSpPr>
            <a:spLocks noGrp="1"/>
          </p:cNvSpPr>
          <p:nvPr>
            <p:ph type="sldNum" sz="quarter" idx="4"/>
          </p:nvPr>
        </p:nvSpPr>
        <p:spPr>
          <a:xfrm>
            <a:off x="21301" y="6356351"/>
            <a:ext cx="920443"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a:solidFill>
                <a:prstClr val="white"/>
              </a:solidFill>
            </a:endParaRPr>
          </a:p>
        </p:txBody>
      </p:sp>
      <p:sp>
        <p:nvSpPr>
          <p:cNvPr id="9" name="Date Placeholder 3"/>
          <p:cNvSpPr>
            <a:spLocks noGrp="1"/>
          </p:cNvSpPr>
          <p:nvPr>
            <p:ph type="dt" sz="half" idx="2"/>
          </p:nvPr>
        </p:nvSpPr>
        <p:spPr>
          <a:xfrm>
            <a:off x="1163603"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9F204A-F327-46CC-A2D8-3C1EA69B6ED1}" type="datetime1">
              <a:rPr lang="en-US" smtClean="0">
                <a:solidFill>
                  <a:prstClr val="black">
                    <a:tint val="75000"/>
                  </a:prstClr>
                </a:solidFill>
              </a:rPr>
              <a:t>1/25/2024</a:t>
            </a:fld>
            <a:endParaRPr lang="en-US">
              <a:solidFill>
                <a:prstClr val="black">
                  <a:tint val="75000"/>
                </a:prstClr>
              </a:solidFill>
            </a:endParaRPr>
          </a:p>
        </p:txBody>
      </p:sp>
    </p:spTree>
    <p:extLst>
      <p:ext uri="{BB962C8B-B14F-4D97-AF65-F5344CB8AC3E}">
        <p14:creationId xmlns:p14="http://schemas.microsoft.com/office/powerpoint/2010/main" val="3240091304"/>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8" name="Slide Number Placeholder 5"/>
          <p:cNvSpPr>
            <a:spLocks noGrp="1"/>
          </p:cNvSpPr>
          <p:nvPr>
            <p:ph type="sldNum" sz="quarter" idx="4"/>
          </p:nvPr>
        </p:nvSpPr>
        <p:spPr>
          <a:xfrm>
            <a:off x="21301" y="6356351"/>
            <a:ext cx="920443"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a:solidFill>
                <a:prstClr val="white"/>
              </a:solidFill>
            </a:endParaRPr>
          </a:p>
        </p:txBody>
      </p:sp>
      <p:sp>
        <p:nvSpPr>
          <p:cNvPr id="9" name="Date Placeholder 3"/>
          <p:cNvSpPr>
            <a:spLocks noGrp="1"/>
          </p:cNvSpPr>
          <p:nvPr>
            <p:ph type="dt" sz="half" idx="2"/>
          </p:nvPr>
        </p:nvSpPr>
        <p:spPr>
          <a:xfrm>
            <a:off x="1163603"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E5C65B-2726-4A6B-A8F8-2CB440C8886D}" type="datetime1">
              <a:rPr lang="en-US" smtClean="0">
                <a:solidFill>
                  <a:prstClr val="black">
                    <a:tint val="75000"/>
                  </a:prstClr>
                </a:solidFill>
              </a:rPr>
              <a:t>1/25/2024</a:t>
            </a:fld>
            <a:endParaRPr lang="en-US">
              <a:solidFill>
                <a:prstClr val="black">
                  <a:tint val="75000"/>
                </a:prstClr>
              </a:solidFill>
            </a:endParaRPr>
          </a:p>
        </p:txBody>
      </p:sp>
    </p:spTree>
    <p:extLst>
      <p:ext uri="{BB962C8B-B14F-4D97-AF65-F5344CB8AC3E}">
        <p14:creationId xmlns:p14="http://schemas.microsoft.com/office/powerpoint/2010/main" val="1415463700"/>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8" name="Slide Number Placeholder 5"/>
          <p:cNvSpPr>
            <a:spLocks noGrp="1"/>
          </p:cNvSpPr>
          <p:nvPr>
            <p:ph type="sldNum" sz="quarter" idx="4"/>
          </p:nvPr>
        </p:nvSpPr>
        <p:spPr>
          <a:xfrm>
            <a:off x="21301" y="6356351"/>
            <a:ext cx="920443"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a:solidFill>
                <a:prstClr val="white"/>
              </a:solidFill>
            </a:endParaRPr>
          </a:p>
        </p:txBody>
      </p:sp>
      <p:sp>
        <p:nvSpPr>
          <p:cNvPr id="9" name="Date Placeholder 3"/>
          <p:cNvSpPr>
            <a:spLocks noGrp="1"/>
          </p:cNvSpPr>
          <p:nvPr>
            <p:ph type="dt" sz="half" idx="2"/>
          </p:nvPr>
        </p:nvSpPr>
        <p:spPr>
          <a:xfrm>
            <a:off x="1163603"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8E805E-DE9B-4A4C-9E48-73FD3721385F}" type="datetime1">
              <a:rPr lang="en-US" smtClean="0">
                <a:solidFill>
                  <a:prstClr val="black">
                    <a:tint val="75000"/>
                  </a:prstClr>
                </a:solidFill>
              </a:rPr>
              <a:t>1/25/2024</a:t>
            </a:fld>
            <a:endParaRPr lang="en-US">
              <a:solidFill>
                <a:prstClr val="black">
                  <a:tint val="75000"/>
                </a:prstClr>
              </a:solidFill>
            </a:endParaRPr>
          </a:p>
        </p:txBody>
      </p:sp>
    </p:spTree>
    <p:extLst>
      <p:ext uri="{BB962C8B-B14F-4D97-AF65-F5344CB8AC3E}">
        <p14:creationId xmlns:p14="http://schemas.microsoft.com/office/powerpoint/2010/main" val="3892109047"/>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8" name="Slide Number Placeholder 5"/>
          <p:cNvSpPr>
            <a:spLocks noGrp="1"/>
          </p:cNvSpPr>
          <p:nvPr>
            <p:ph type="sldNum" sz="quarter" idx="4"/>
          </p:nvPr>
        </p:nvSpPr>
        <p:spPr>
          <a:xfrm>
            <a:off x="21301" y="6356351"/>
            <a:ext cx="920443"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a:solidFill>
                <a:prstClr val="white"/>
              </a:solidFill>
            </a:endParaRPr>
          </a:p>
        </p:txBody>
      </p:sp>
      <p:sp>
        <p:nvSpPr>
          <p:cNvPr id="9" name="Date Placeholder 3"/>
          <p:cNvSpPr>
            <a:spLocks noGrp="1"/>
          </p:cNvSpPr>
          <p:nvPr>
            <p:ph type="dt" sz="half" idx="2"/>
          </p:nvPr>
        </p:nvSpPr>
        <p:spPr>
          <a:xfrm>
            <a:off x="1163603"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160B14-D087-400D-A007-4C2D5545EDC0}" type="datetime1">
              <a:rPr lang="en-US" smtClean="0">
                <a:solidFill>
                  <a:prstClr val="black">
                    <a:tint val="75000"/>
                  </a:prstClr>
                </a:solidFill>
              </a:rPr>
              <a:t>1/25/2024</a:t>
            </a:fld>
            <a:endParaRPr lang="en-US">
              <a:solidFill>
                <a:prstClr val="black">
                  <a:tint val="75000"/>
                </a:prstClr>
              </a:solidFill>
            </a:endParaRPr>
          </a:p>
        </p:txBody>
      </p:sp>
    </p:spTree>
    <p:extLst>
      <p:ext uri="{BB962C8B-B14F-4D97-AF65-F5344CB8AC3E}">
        <p14:creationId xmlns:p14="http://schemas.microsoft.com/office/powerpoint/2010/main" val="3184504786"/>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8" name="Slide Number Placeholder 5"/>
          <p:cNvSpPr>
            <a:spLocks noGrp="1"/>
          </p:cNvSpPr>
          <p:nvPr>
            <p:ph type="sldNum" sz="quarter" idx="4"/>
          </p:nvPr>
        </p:nvSpPr>
        <p:spPr>
          <a:xfrm>
            <a:off x="21301" y="6356351"/>
            <a:ext cx="920443"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a:solidFill>
                <a:prstClr val="white"/>
              </a:solidFill>
            </a:endParaRPr>
          </a:p>
        </p:txBody>
      </p:sp>
      <p:sp>
        <p:nvSpPr>
          <p:cNvPr id="9" name="Date Placeholder 3"/>
          <p:cNvSpPr>
            <a:spLocks noGrp="1"/>
          </p:cNvSpPr>
          <p:nvPr>
            <p:ph type="dt" sz="half" idx="2"/>
          </p:nvPr>
        </p:nvSpPr>
        <p:spPr>
          <a:xfrm>
            <a:off x="1163603"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81090F-0A29-47EE-9796-D93E951CE1B3}" type="datetime1">
              <a:rPr lang="en-US" smtClean="0">
                <a:solidFill>
                  <a:prstClr val="black">
                    <a:tint val="75000"/>
                  </a:prstClr>
                </a:solidFill>
              </a:rPr>
              <a:t>1/25/2024</a:t>
            </a:fld>
            <a:endParaRPr lang="en-US">
              <a:solidFill>
                <a:prstClr val="black">
                  <a:tint val="75000"/>
                </a:prstClr>
              </a:solidFill>
            </a:endParaRPr>
          </a:p>
        </p:txBody>
      </p:sp>
    </p:spTree>
    <p:extLst>
      <p:ext uri="{BB962C8B-B14F-4D97-AF65-F5344CB8AC3E}">
        <p14:creationId xmlns:p14="http://schemas.microsoft.com/office/powerpoint/2010/main" val="4067839791"/>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 id="2147483796"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8.xml"/></Relationships>
</file>

<file path=ppt/slides/_rels/slide1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8.xml"/><Relationship Id="rId1" Type="http://schemas.openxmlformats.org/officeDocument/2006/relationships/slideLayout" Target="../slideLayouts/slideLayout117.xml"/></Relationships>
</file>

<file path=ppt/slides/_rels/slide1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9.xml"/><Relationship Id="rId1" Type="http://schemas.openxmlformats.org/officeDocument/2006/relationships/slideLayout" Target="../slideLayouts/slideLayout11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2.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13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8.xml"/></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2.xml"/><Relationship Id="rId1" Type="http://schemas.openxmlformats.org/officeDocument/2006/relationships/slideLayout" Target="../slideLayouts/slideLayout117.xml"/></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3.xml"/><Relationship Id="rId1" Type="http://schemas.openxmlformats.org/officeDocument/2006/relationships/slideLayout" Target="../slideLayouts/slideLayout1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9.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4.xml"/><Relationship Id="rId1" Type="http://schemas.openxmlformats.org/officeDocument/2006/relationships/slideLayout" Target="../slideLayouts/slideLayout119.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0.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1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8.xml"/></Relationships>
</file>

<file path=ppt/slides/_rels/slide3.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11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13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2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6.xml"/></Relationships>
</file>

<file path=ppt/slides/_rels/slide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xml"/><Relationship Id="rId1" Type="http://schemas.openxmlformats.org/officeDocument/2006/relationships/slideLayout" Target="../slideLayouts/slideLayout140.xml"/></Relationships>
</file>

<file path=ppt/slides/_rels/slide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xml"/><Relationship Id="rId1" Type="http://schemas.openxmlformats.org/officeDocument/2006/relationships/slideLayout" Target="../slideLayouts/slideLayout140.xml"/></Relationships>
</file>

<file path=ppt/slides/_rels/slide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6.xml"/><Relationship Id="rId1" Type="http://schemas.openxmlformats.org/officeDocument/2006/relationships/slideLayout" Target="../slideLayouts/slideLayout120.xml"/></Relationships>
</file>

<file path=ppt/slides/_rels/slide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7.xml"/><Relationship Id="rId1" Type="http://schemas.openxmlformats.org/officeDocument/2006/relationships/slideLayout" Target="../slideLayouts/slideLayout1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279C466-2CA8-D8B4-8F85-2B6F48BAB9A8}"/>
              </a:ext>
            </a:extLst>
          </p:cNvPr>
          <p:cNvSpPr>
            <a:spLocks noGrp="1"/>
          </p:cNvSpPr>
          <p:nvPr>
            <p:ph type="title"/>
          </p:nvPr>
        </p:nvSpPr>
        <p:spPr>
          <a:xfrm>
            <a:off x="3563725" y="2748951"/>
            <a:ext cx="4800600" cy="768096"/>
          </a:xfrm>
        </p:spPr>
        <p:txBody>
          <a:bodyPr/>
          <a:lstStyle/>
          <a:p>
            <a:r>
              <a:rPr lang="en-US"/>
              <a:t>(School name) Budget Feedback Meeting</a:t>
            </a:r>
          </a:p>
        </p:txBody>
      </p:sp>
      <p:sp>
        <p:nvSpPr>
          <p:cNvPr id="4" name="Text Placeholder 3">
            <a:extLst>
              <a:ext uri="{FF2B5EF4-FFF2-40B4-BE49-F238E27FC236}">
                <a16:creationId xmlns:a16="http://schemas.microsoft.com/office/drawing/2014/main" id="{53B38588-B285-FA66-5E28-D97E450FE3A6}"/>
              </a:ext>
            </a:extLst>
          </p:cNvPr>
          <p:cNvSpPr>
            <a:spLocks noGrp="1"/>
          </p:cNvSpPr>
          <p:nvPr>
            <p:ph type="body" idx="1"/>
          </p:nvPr>
        </p:nvSpPr>
        <p:spPr>
          <a:xfrm>
            <a:off x="3695700" y="4539194"/>
            <a:ext cx="4800600" cy="512064"/>
          </a:xfrm>
        </p:spPr>
        <p:txBody>
          <a:bodyPr/>
          <a:lstStyle/>
          <a:p>
            <a:r>
              <a:rPr lang="en-US" sz="1600" i="1"/>
              <a:t>To be presented to GO Team </a:t>
            </a:r>
            <a:r>
              <a:rPr lang="en-US" sz="1600" b="1" i="1">
                <a:solidFill>
                  <a:schemeClr val="accent4"/>
                </a:solidFill>
              </a:rPr>
              <a:t>BEFORE</a:t>
            </a:r>
            <a:r>
              <a:rPr lang="en-US" sz="1600" i="1"/>
              <a:t> the school staffing conference</a:t>
            </a:r>
          </a:p>
        </p:txBody>
      </p:sp>
    </p:spTree>
    <p:extLst>
      <p:ext uri="{BB962C8B-B14F-4D97-AF65-F5344CB8AC3E}">
        <p14:creationId xmlns:p14="http://schemas.microsoft.com/office/powerpoint/2010/main" val="23177426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82454" y="5522119"/>
            <a:ext cx="870309" cy="392906"/>
          </a:xfrm>
          <a:prstGeom prst="rect">
            <a:avLst/>
          </a:prstGeom>
        </p:spPr>
      </p:pic>
      <p:graphicFrame>
        <p:nvGraphicFramePr>
          <p:cNvPr id="11" name="Table 10"/>
          <p:cNvGraphicFramePr>
            <a:graphicFrameLocks noGrp="1"/>
          </p:cNvGraphicFramePr>
          <p:nvPr/>
        </p:nvGraphicFramePr>
        <p:xfrm>
          <a:off x="3640678" y="1240623"/>
          <a:ext cx="8094122" cy="5303522"/>
        </p:xfrm>
        <a:graphic>
          <a:graphicData uri="http://schemas.openxmlformats.org/drawingml/2006/table">
            <a:tbl>
              <a:tblPr firstRow="1" bandRow="1">
                <a:tableStyleId>{21E4AEA4-8DFA-4A89-87EB-49C32662AFE0}</a:tableStyleId>
              </a:tblPr>
              <a:tblGrid>
                <a:gridCol w="1583293">
                  <a:extLst>
                    <a:ext uri="{9D8B030D-6E8A-4147-A177-3AD203B41FA5}">
                      <a16:colId xmlns:a16="http://schemas.microsoft.com/office/drawing/2014/main" val="20000"/>
                    </a:ext>
                  </a:extLst>
                </a:gridCol>
                <a:gridCol w="1760933">
                  <a:extLst>
                    <a:ext uri="{9D8B030D-6E8A-4147-A177-3AD203B41FA5}">
                      <a16:colId xmlns:a16="http://schemas.microsoft.com/office/drawing/2014/main" val="20001"/>
                    </a:ext>
                  </a:extLst>
                </a:gridCol>
                <a:gridCol w="1760933">
                  <a:extLst>
                    <a:ext uri="{9D8B030D-6E8A-4147-A177-3AD203B41FA5}">
                      <a16:colId xmlns:a16="http://schemas.microsoft.com/office/drawing/2014/main" val="20002"/>
                    </a:ext>
                  </a:extLst>
                </a:gridCol>
                <a:gridCol w="1621926">
                  <a:extLst>
                    <a:ext uri="{9D8B030D-6E8A-4147-A177-3AD203B41FA5}">
                      <a16:colId xmlns:a16="http://schemas.microsoft.com/office/drawing/2014/main" val="20003"/>
                    </a:ext>
                  </a:extLst>
                </a:gridCol>
                <a:gridCol w="1367037">
                  <a:extLst>
                    <a:ext uri="{9D8B030D-6E8A-4147-A177-3AD203B41FA5}">
                      <a16:colId xmlns:a16="http://schemas.microsoft.com/office/drawing/2014/main" val="20005"/>
                    </a:ext>
                  </a:extLst>
                </a:gridCol>
              </a:tblGrid>
              <a:tr h="623751">
                <a:tc>
                  <a:txBody>
                    <a:bodyPr/>
                    <a:lstStyle/>
                    <a:p>
                      <a:pPr algn="ctr"/>
                      <a:r>
                        <a:rPr lang="en-US" sz="1400"/>
                        <a:t>Priorities</a:t>
                      </a:r>
                      <a:endParaRPr lang="en-US" sz="1400">
                        <a:latin typeface="Calibri" panose="020F0502020204030204" pitchFamily="34" charset="0"/>
                      </a:endParaRPr>
                    </a:p>
                  </a:txBody>
                  <a:tcPr marL="68580" marR="68580" marT="34290" marB="34290" anchor="ctr"/>
                </a:tc>
                <a:tc>
                  <a:txBody>
                    <a:bodyPr/>
                    <a:lstStyle/>
                    <a:p>
                      <a:pPr algn="ctr"/>
                      <a:r>
                        <a:rPr lang="en-US" sz="1400"/>
                        <a:t>APS FIVE Focus Area</a:t>
                      </a:r>
                      <a:endParaRPr lang="en-US" sz="1400">
                        <a:latin typeface="Calibri" panose="020F0502020204030204" pitchFamily="34" charset="0"/>
                      </a:endParaRPr>
                    </a:p>
                  </a:txBody>
                  <a:tcPr marL="68580" marR="68580" marT="34290" marB="34290" anchor="ctr"/>
                </a:tc>
                <a:tc>
                  <a:txBody>
                    <a:bodyPr/>
                    <a:lstStyle/>
                    <a:p>
                      <a:pPr algn="ctr"/>
                      <a:r>
                        <a:rPr lang="en-US" sz="1400"/>
                        <a:t>Strategies</a:t>
                      </a:r>
                      <a:endParaRPr lang="en-US" sz="1400">
                        <a:latin typeface="Calibri" panose="020F0502020204030204" pitchFamily="34" charset="0"/>
                      </a:endParaRPr>
                    </a:p>
                  </a:txBody>
                  <a:tcPr marL="68580" marR="68580" marT="34290" marB="34290" anchor="ctr"/>
                </a:tc>
                <a:tc>
                  <a:txBody>
                    <a:bodyPr/>
                    <a:lstStyle/>
                    <a:p>
                      <a:pPr marL="0" algn="ctr" defTabSz="685800" rtl="0" eaLnBrk="1" latinLnBrk="0" hangingPunct="1"/>
                      <a:r>
                        <a:rPr lang="en-US" sz="1400" b="1" kern="1200">
                          <a:solidFill>
                            <a:schemeClr val="lt1"/>
                          </a:solidFill>
                        </a:rPr>
                        <a:t>Requests</a:t>
                      </a:r>
                      <a:endParaRPr lang="en-US" sz="1400" b="1" kern="1200">
                        <a:solidFill>
                          <a:schemeClr val="lt1"/>
                        </a:solidFill>
                        <a:latin typeface="Calibri" panose="020F0502020204030204" pitchFamily="34" charset="0"/>
                        <a:ea typeface="+mn-ea"/>
                        <a:cs typeface="+mn-cs"/>
                      </a:endParaRPr>
                    </a:p>
                  </a:txBody>
                  <a:tcPr marL="68580" marR="68580" marT="34290" marB="34290" anchor="ctr"/>
                </a:tc>
                <a:tc>
                  <a:txBody>
                    <a:bodyPr/>
                    <a:lstStyle/>
                    <a:p>
                      <a:pPr algn="ctr"/>
                      <a:r>
                        <a:rPr lang="en-US" sz="1400"/>
                        <a:t>Amount</a:t>
                      </a:r>
                      <a:endParaRPr lang="en-US" sz="1400">
                        <a:latin typeface="Calibri" panose="020F0502020204030204" pitchFamily="34" charset="0"/>
                      </a:endParaRPr>
                    </a:p>
                  </a:txBody>
                  <a:tcPr marL="68580" marR="68580" marT="34290" marB="34290" anchor="ctr"/>
                </a:tc>
                <a:extLst>
                  <a:ext uri="{0D108BD9-81ED-4DB2-BD59-A6C34878D82A}">
                    <a16:rowId xmlns:a16="http://schemas.microsoft.com/office/drawing/2014/main" val="10000"/>
                  </a:ext>
                </a:extLst>
              </a:tr>
              <a:tr h="1427342">
                <a:tc>
                  <a:txBody>
                    <a:bodyPr/>
                    <a:lstStyle/>
                    <a:p>
                      <a:pPr algn="l"/>
                      <a:r>
                        <a:rPr lang="en-US" sz="1100" b="0">
                          <a:solidFill>
                            <a:srgbClr val="FF0000"/>
                          </a:solidFill>
                        </a:rPr>
                        <a:t>Increase</a:t>
                      </a:r>
                      <a:r>
                        <a:rPr lang="en-US" sz="1100" b="0" baseline="0">
                          <a:solidFill>
                            <a:srgbClr val="FF0000"/>
                          </a:solidFill>
                        </a:rPr>
                        <a:t> level of rigor and relevance </a:t>
                      </a:r>
                      <a:r>
                        <a:rPr lang="en-US" sz="1100" b="0" i="1" baseline="0">
                          <a:solidFill>
                            <a:srgbClr val="FF0000"/>
                          </a:solidFill>
                        </a:rPr>
                        <a:t>(example- please remove)</a:t>
                      </a:r>
                      <a:endParaRPr lang="en-US" sz="1100" b="0" i="1">
                        <a:solidFill>
                          <a:srgbClr val="FF0000"/>
                        </a:solidFill>
                      </a:endParaRPr>
                    </a:p>
                  </a:txBody>
                  <a:tcPr marL="68580" marR="68580" marT="34290" marB="34290" anchor="b"/>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100" b="0" kern="1200">
                          <a:solidFill>
                            <a:srgbClr val="FF0000"/>
                          </a:solidFill>
                        </a:rPr>
                        <a:t>Fostering Academic Excellence for All </a:t>
                      </a:r>
                      <a:r>
                        <a:rPr lang="en-US" sz="1100" b="0" i="1" baseline="0">
                          <a:solidFill>
                            <a:srgbClr val="FF0000"/>
                          </a:solidFill>
                        </a:rPr>
                        <a:t>(example- please remove)</a:t>
                      </a:r>
                      <a:endParaRPr lang="en-US" sz="1100" b="0" i="1" kern="1200">
                        <a:solidFill>
                          <a:srgbClr val="FF0000"/>
                        </a:solidFill>
                        <a:latin typeface="+mn-lt"/>
                        <a:ea typeface="+mn-ea"/>
                        <a:cs typeface="+mn-cs"/>
                      </a:endParaRPr>
                    </a:p>
                  </a:txBody>
                  <a:tcPr marL="68580" marR="68580" marT="34290" marB="34290" anchor="b"/>
                </a:tc>
                <a:tc>
                  <a:txBody>
                    <a:bodyPr/>
                    <a:lstStyle/>
                    <a:p>
                      <a:pPr marL="0" algn="l" defTabSz="685800" rtl="0" eaLnBrk="1" latinLnBrk="0" hangingPunct="1"/>
                      <a:r>
                        <a:rPr lang="en-US" sz="1100" b="0" kern="1200">
                          <a:solidFill>
                            <a:srgbClr val="FF0000"/>
                          </a:solidFill>
                        </a:rPr>
                        <a:t>Implementation</a:t>
                      </a:r>
                      <a:r>
                        <a:rPr lang="en-US" sz="1100" b="0" kern="1200" baseline="0">
                          <a:solidFill>
                            <a:srgbClr val="FF0000"/>
                          </a:solidFill>
                        </a:rPr>
                        <a:t> of guided reading training for all staff </a:t>
                      </a:r>
                      <a:r>
                        <a:rPr lang="en-US" sz="1100" b="0" i="1" baseline="0">
                          <a:solidFill>
                            <a:srgbClr val="FF0000"/>
                          </a:solidFill>
                        </a:rPr>
                        <a:t>(example- please remove)</a:t>
                      </a:r>
                      <a:endParaRPr lang="en-US" sz="1100" b="0" i="1" kern="1200">
                        <a:solidFill>
                          <a:srgbClr val="FF0000"/>
                        </a:solidFill>
                        <a:latin typeface="+mn-lt"/>
                        <a:ea typeface="+mn-ea"/>
                        <a:cs typeface="+mn-cs"/>
                      </a:endParaRPr>
                    </a:p>
                  </a:txBody>
                  <a:tcPr marL="68580" marR="68580" marT="34290" marB="34290" anchor="b"/>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100" b="0" kern="1200">
                          <a:solidFill>
                            <a:srgbClr val="FF0000"/>
                          </a:solidFill>
                        </a:rPr>
                        <a:t>Purchase an additional Teacher</a:t>
                      </a:r>
                    </a:p>
                    <a:p>
                      <a:pPr marL="0" marR="0" indent="0" algn="l" defTabSz="685800" rtl="0" eaLnBrk="1" fontAlgn="auto" latinLnBrk="0" hangingPunct="1">
                        <a:lnSpc>
                          <a:spcPct val="100000"/>
                        </a:lnSpc>
                        <a:spcBef>
                          <a:spcPts val="0"/>
                        </a:spcBef>
                        <a:spcAft>
                          <a:spcPts val="0"/>
                        </a:spcAft>
                        <a:buClrTx/>
                        <a:buSzTx/>
                        <a:buFontTx/>
                        <a:buNone/>
                        <a:tabLst/>
                        <a:defRPr/>
                      </a:pPr>
                      <a:endParaRPr lang="en-US" sz="1100" b="0" kern="1200">
                        <a:solidFill>
                          <a:srgbClr val="FF0000"/>
                        </a:solidFill>
                      </a:endParaRPr>
                    </a:p>
                    <a:p>
                      <a:pPr marL="0" marR="0" indent="0" algn="l" defTabSz="685800" rtl="0" eaLnBrk="1" fontAlgn="auto" latinLnBrk="0" hangingPunct="1">
                        <a:lnSpc>
                          <a:spcPct val="100000"/>
                        </a:lnSpc>
                        <a:spcBef>
                          <a:spcPts val="0"/>
                        </a:spcBef>
                        <a:spcAft>
                          <a:spcPts val="0"/>
                        </a:spcAft>
                        <a:buClrTx/>
                        <a:buSzTx/>
                        <a:buFontTx/>
                        <a:buNone/>
                        <a:tabLst/>
                        <a:defRPr/>
                      </a:pPr>
                      <a:r>
                        <a:rPr lang="en-US" sz="1100" b="0" i="1" baseline="0">
                          <a:solidFill>
                            <a:srgbClr val="FF0000"/>
                          </a:solidFill>
                        </a:rPr>
                        <a:t>(example- please remove)</a:t>
                      </a:r>
                      <a:endParaRPr lang="en-US" sz="1100" b="0" i="1" kern="1200">
                        <a:solidFill>
                          <a:srgbClr val="FF0000"/>
                        </a:solidFill>
                        <a:latin typeface="+mn-lt"/>
                        <a:ea typeface="+mn-ea"/>
                        <a:cs typeface="+mn-cs"/>
                      </a:endParaRPr>
                    </a:p>
                  </a:txBody>
                  <a:tcPr marL="68580" marR="68580" marT="34290" marB="34290" anchor="b"/>
                </a:tc>
                <a:tc>
                  <a:txBody>
                    <a:bodyPr/>
                    <a:lstStyle/>
                    <a:p>
                      <a:pPr marL="0" algn="l" defTabSz="685800" rtl="0" eaLnBrk="1" latinLnBrk="0" hangingPunct="1"/>
                      <a:r>
                        <a:rPr lang="en-US" sz="1100" b="0" kern="1200">
                          <a:solidFill>
                            <a:srgbClr val="FF0000"/>
                          </a:solidFill>
                        </a:rPr>
                        <a:t>$84, 134</a:t>
                      </a:r>
                    </a:p>
                    <a:p>
                      <a:pPr marL="0" algn="l" defTabSz="685800" rtl="0" eaLnBrk="1" latinLnBrk="0" hangingPunct="1"/>
                      <a:endParaRPr lang="en-US" sz="1100" b="0" kern="1200">
                        <a:solidFill>
                          <a:srgbClr val="FF0000"/>
                        </a:solidFill>
                      </a:endParaRPr>
                    </a:p>
                    <a:p>
                      <a:pPr marL="0" marR="0" indent="0" algn="l" defTabSz="685800" rtl="0" eaLnBrk="1" fontAlgn="auto" latinLnBrk="0" hangingPunct="1">
                        <a:lnSpc>
                          <a:spcPct val="100000"/>
                        </a:lnSpc>
                        <a:spcBef>
                          <a:spcPts val="0"/>
                        </a:spcBef>
                        <a:spcAft>
                          <a:spcPts val="0"/>
                        </a:spcAft>
                        <a:buClrTx/>
                        <a:buSzTx/>
                        <a:buFontTx/>
                        <a:buNone/>
                        <a:tabLst/>
                        <a:defRPr/>
                      </a:pPr>
                      <a:r>
                        <a:rPr lang="en-US" sz="1100" b="0" i="1" baseline="0">
                          <a:solidFill>
                            <a:srgbClr val="FF0000"/>
                          </a:solidFill>
                        </a:rPr>
                        <a:t>(example- please remove)</a:t>
                      </a:r>
                      <a:endParaRPr lang="en-US" sz="1100" b="0" i="1" kern="1200">
                        <a:solidFill>
                          <a:srgbClr val="FF0000"/>
                        </a:solidFill>
                        <a:latin typeface="+mn-lt"/>
                        <a:ea typeface="+mn-ea"/>
                        <a:cs typeface="+mn-cs"/>
                      </a:endParaRPr>
                    </a:p>
                  </a:txBody>
                  <a:tcPr marL="68580" marR="68580" marT="34290" marB="34290" anchor="b"/>
                </a:tc>
                <a:extLst>
                  <a:ext uri="{0D108BD9-81ED-4DB2-BD59-A6C34878D82A}">
                    <a16:rowId xmlns:a16="http://schemas.microsoft.com/office/drawing/2014/main" val="10001"/>
                  </a:ext>
                </a:extLst>
              </a:tr>
              <a:tr h="361381">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extLst>
                  <a:ext uri="{0D108BD9-81ED-4DB2-BD59-A6C34878D82A}">
                    <a16:rowId xmlns:a16="http://schemas.microsoft.com/office/drawing/2014/main" val="10002"/>
                  </a:ext>
                </a:extLst>
              </a:tr>
              <a:tr h="361381">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extLst>
                  <a:ext uri="{0D108BD9-81ED-4DB2-BD59-A6C34878D82A}">
                    <a16:rowId xmlns:a16="http://schemas.microsoft.com/office/drawing/2014/main" val="10003"/>
                  </a:ext>
                </a:extLst>
              </a:tr>
              <a:tr h="361381">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extLst>
                  <a:ext uri="{0D108BD9-81ED-4DB2-BD59-A6C34878D82A}">
                    <a16:rowId xmlns:a16="http://schemas.microsoft.com/office/drawing/2014/main" val="10004"/>
                  </a:ext>
                </a:extLst>
              </a:tr>
              <a:tr h="361381">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extLst>
                  <a:ext uri="{0D108BD9-81ED-4DB2-BD59-A6C34878D82A}">
                    <a16:rowId xmlns:a16="http://schemas.microsoft.com/office/drawing/2014/main" val="10005"/>
                  </a:ext>
                </a:extLst>
              </a:tr>
              <a:tr h="361381">
                <a:tc>
                  <a:txBody>
                    <a:bodyPr/>
                    <a:lstStyle/>
                    <a:p>
                      <a:endParaRPr lang="en-US" sz="800"/>
                    </a:p>
                  </a:txBody>
                  <a:tcPr marL="68580" marR="68580" marT="34290" marB="34290" anchor="ctr"/>
                </a:tc>
                <a:tc>
                  <a:txBody>
                    <a:bodyPr/>
                    <a:lstStyle/>
                    <a:p>
                      <a:pPr algn="ctr"/>
                      <a:endParaRPr lang="en-US" sz="800"/>
                    </a:p>
                  </a:txBody>
                  <a:tcPr marL="68580" marR="68580" marT="34290" marB="34290" anchor="ctr"/>
                </a:tc>
                <a:tc>
                  <a:txBody>
                    <a:bodyPr/>
                    <a:lstStyle/>
                    <a:p>
                      <a:pPr algn="ctr"/>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extLst>
                  <a:ext uri="{0D108BD9-81ED-4DB2-BD59-A6C34878D82A}">
                    <a16:rowId xmlns:a16="http://schemas.microsoft.com/office/drawing/2014/main" val="10006"/>
                  </a:ext>
                </a:extLst>
              </a:tr>
              <a:tr h="361381">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extLst>
                  <a:ext uri="{0D108BD9-81ED-4DB2-BD59-A6C34878D82A}">
                    <a16:rowId xmlns:a16="http://schemas.microsoft.com/office/drawing/2014/main" val="10007"/>
                  </a:ext>
                </a:extLst>
              </a:tr>
              <a:tr h="361381">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extLst>
                  <a:ext uri="{0D108BD9-81ED-4DB2-BD59-A6C34878D82A}">
                    <a16:rowId xmlns:a16="http://schemas.microsoft.com/office/drawing/2014/main" val="10008"/>
                  </a:ext>
                </a:extLst>
              </a:tr>
              <a:tr h="361381">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extLst>
                  <a:ext uri="{0D108BD9-81ED-4DB2-BD59-A6C34878D82A}">
                    <a16:rowId xmlns:a16="http://schemas.microsoft.com/office/drawing/2014/main" val="10009"/>
                  </a:ext>
                </a:extLst>
              </a:tr>
              <a:tr h="361381">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extLst>
                  <a:ext uri="{0D108BD9-81ED-4DB2-BD59-A6C34878D82A}">
                    <a16:rowId xmlns:a16="http://schemas.microsoft.com/office/drawing/2014/main" val="10010"/>
                  </a:ext>
                </a:extLst>
              </a:tr>
            </a:tbl>
          </a:graphicData>
        </a:graphic>
      </p:graphicFrame>
      <p:sp>
        <p:nvSpPr>
          <p:cNvPr id="2" name="Slide Number Placeholder 1"/>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3D6C3DC6-EF6E-8948-BFE6-808D46D584D8}" type="slidenum">
              <a:rPr kumimoji="0" lang="en-US" sz="900" b="0" i="0" u="none" strike="noStrike" kern="1200" cap="none" spc="0" normalizeH="0" baseline="0" noProof="0" smtClean="0">
                <a:ln>
                  <a:noFill/>
                </a:ln>
                <a:solidFill>
                  <a:srgbClr val="F5F5F5"/>
                </a:solidFill>
                <a:effectLst/>
                <a:uLnTx/>
                <a:uFillTx/>
                <a:latin typeface="Arial" panose="020B0604020202020204" pitchFamily="34" charset="0"/>
                <a:ea typeface="+mn-ea"/>
                <a:cs typeface="Arial" panose="020B0604020202020204" pitchFamily="34" charset="0"/>
              </a:rPr>
              <a:pPr marL="0" marR="0" lvl="0" indent="0" algn="ctr" defTabSz="457200" rtl="0" eaLnBrk="1" fontAlgn="auto" latinLnBrk="0" hangingPunct="1">
                <a:lnSpc>
                  <a:spcPct val="100000"/>
                </a:lnSpc>
                <a:spcBef>
                  <a:spcPts val="0"/>
                </a:spcBef>
                <a:spcAft>
                  <a:spcPts val="0"/>
                </a:spcAft>
                <a:buClrTx/>
                <a:buSzTx/>
                <a:buFontTx/>
                <a:buNone/>
                <a:tabLst/>
                <a:defRPr/>
              </a:pPr>
              <a:t>10</a:t>
            </a:fld>
            <a:endParaRPr kumimoji="0" lang="en-US" sz="900" b="0" i="0" u="none" strike="noStrike" kern="1200" cap="none" spc="0" normalizeH="0" baseline="0" noProof="0">
              <a:ln>
                <a:noFill/>
              </a:ln>
              <a:solidFill>
                <a:srgbClr val="F5F5F5"/>
              </a:solidFill>
              <a:effectLst/>
              <a:uLnTx/>
              <a:uFillTx/>
              <a:latin typeface="Arial" panose="020B0604020202020204" pitchFamily="34" charset="0"/>
              <a:ea typeface="+mn-ea"/>
              <a:cs typeface="Arial" panose="020B0604020202020204" pitchFamily="34" charset="0"/>
            </a:endParaRPr>
          </a:p>
        </p:txBody>
      </p:sp>
      <p:sp>
        <p:nvSpPr>
          <p:cNvPr id="4" name="Rectangle 3">
            <a:extLst>
              <a:ext uri="{FF2B5EF4-FFF2-40B4-BE49-F238E27FC236}">
                <a16:creationId xmlns:a16="http://schemas.microsoft.com/office/drawing/2014/main" id="{71D74ADF-D065-F4AC-6AFC-5232688AE1B8}"/>
              </a:ext>
            </a:extLst>
          </p:cNvPr>
          <p:cNvSpPr/>
          <p:nvPr/>
        </p:nvSpPr>
        <p:spPr>
          <a:xfrm>
            <a:off x="4262890" y="875782"/>
            <a:ext cx="7085696" cy="17029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Sabon Next LT"/>
              <a:ea typeface="+mn-ea"/>
              <a:cs typeface="+mn-cs"/>
            </a:endParaRPr>
          </a:p>
        </p:txBody>
      </p:sp>
      <p:sp>
        <p:nvSpPr>
          <p:cNvPr id="5" name="TextBox 4">
            <a:extLst>
              <a:ext uri="{FF2B5EF4-FFF2-40B4-BE49-F238E27FC236}">
                <a16:creationId xmlns:a16="http://schemas.microsoft.com/office/drawing/2014/main" id="{C92BF239-9DC7-0C8E-F0D1-AA426EF1386E}"/>
              </a:ext>
            </a:extLst>
          </p:cNvPr>
          <p:cNvSpPr txBox="1"/>
          <p:nvPr/>
        </p:nvSpPr>
        <p:spPr>
          <a:xfrm>
            <a:off x="3419476" y="324379"/>
            <a:ext cx="8772524" cy="507831"/>
          </a:xfrm>
          <a:prstGeom prst="rect">
            <a:avLst/>
          </a:prstGeom>
          <a:noFill/>
        </p:spPr>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700" b="1">
                <a:solidFill>
                  <a:prstClr val="black"/>
                </a:solidFill>
                <a:latin typeface="Century Schoolbook" panose="02040604050505020304"/>
              </a:rPr>
              <a:t>FY25</a:t>
            </a:r>
            <a:r>
              <a:rPr kumimoji="0" lang="en-US" sz="2700" b="1" i="0" u="none" strike="noStrike" kern="1200" cap="none" spc="0" normalizeH="0" baseline="0" noProof="0">
                <a:ln>
                  <a:noFill/>
                </a:ln>
                <a:solidFill>
                  <a:prstClr val="black"/>
                </a:solidFill>
                <a:effectLst/>
                <a:uLnTx/>
                <a:uFillTx/>
                <a:latin typeface="Century Schoolbook" panose="02040604050505020304"/>
                <a:ea typeface="+mn-ea"/>
                <a:cs typeface="+mn-cs"/>
              </a:rPr>
              <a:t> Strategic Plan Break-out</a:t>
            </a:r>
          </a:p>
        </p:txBody>
      </p:sp>
      <p:sp>
        <p:nvSpPr>
          <p:cNvPr id="6" name="Rectangle 5">
            <a:extLst>
              <a:ext uri="{FF2B5EF4-FFF2-40B4-BE49-F238E27FC236}">
                <a16:creationId xmlns:a16="http://schemas.microsoft.com/office/drawing/2014/main" id="{FEF3F32B-7CFB-5DEE-EA56-0798E6446FF1}"/>
              </a:ext>
            </a:extLst>
          </p:cNvPr>
          <p:cNvSpPr/>
          <p:nvPr/>
        </p:nvSpPr>
        <p:spPr>
          <a:xfrm>
            <a:off x="4089256" y="2057400"/>
            <a:ext cx="7196965" cy="392906"/>
          </a:xfrm>
          <a:prstGeom prst="rect">
            <a:avLst/>
          </a:prstGeom>
          <a:solidFill>
            <a:schemeClr val="accent1">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83A9">
                    <a:lumMod val="75000"/>
                  </a:srgbClr>
                </a:solidFill>
                <a:effectLst/>
                <a:uLnTx/>
                <a:uFillTx/>
                <a:latin typeface="Sabon Next LT"/>
                <a:ea typeface="+mn-ea"/>
                <a:cs typeface="+mn-cs"/>
              </a:rPr>
              <a:t>EXAMPLE</a:t>
            </a:r>
          </a:p>
        </p:txBody>
      </p:sp>
    </p:spTree>
    <p:extLst>
      <p:ext uri="{BB962C8B-B14F-4D97-AF65-F5344CB8AC3E}">
        <p14:creationId xmlns:p14="http://schemas.microsoft.com/office/powerpoint/2010/main" val="20307389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82454" y="5522119"/>
            <a:ext cx="870309" cy="392906"/>
          </a:xfrm>
          <a:prstGeom prst="rect">
            <a:avLst/>
          </a:prstGeom>
        </p:spPr>
      </p:pic>
      <p:graphicFrame>
        <p:nvGraphicFramePr>
          <p:cNvPr id="11" name="Table 10"/>
          <p:cNvGraphicFramePr>
            <a:graphicFrameLocks noGrp="1"/>
          </p:cNvGraphicFramePr>
          <p:nvPr/>
        </p:nvGraphicFramePr>
        <p:xfrm>
          <a:off x="3640678" y="1240623"/>
          <a:ext cx="8094122" cy="5303522"/>
        </p:xfrm>
        <a:graphic>
          <a:graphicData uri="http://schemas.openxmlformats.org/drawingml/2006/table">
            <a:tbl>
              <a:tblPr firstRow="1" bandRow="1">
                <a:tableStyleId>{F5AB1C69-6EDB-4FF4-983F-18BD219EF322}</a:tableStyleId>
              </a:tblPr>
              <a:tblGrid>
                <a:gridCol w="1583293">
                  <a:extLst>
                    <a:ext uri="{9D8B030D-6E8A-4147-A177-3AD203B41FA5}">
                      <a16:colId xmlns:a16="http://schemas.microsoft.com/office/drawing/2014/main" val="20000"/>
                    </a:ext>
                  </a:extLst>
                </a:gridCol>
                <a:gridCol w="1760933">
                  <a:extLst>
                    <a:ext uri="{9D8B030D-6E8A-4147-A177-3AD203B41FA5}">
                      <a16:colId xmlns:a16="http://schemas.microsoft.com/office/drawing/2014/main" val="20001"/>
                    </a:ext>
                  </a:extLst>
                </a:gridCol>
                <a:gridCol w="1760933">
                  <a:extLst>
                    <a:ext uri="{9D8B030D-6E8A-4147-A177-3AD203B41FA5}">
                      <a16:colId xmlns:a16="http://schemas.microsoft.com/office/drawing/2014/main" val="20002"/>
                    </a:ext>
                  </a:extLst>
                </a:gridCol>
                <a:gridCol w="1621926">
                  <a:extLst>
                    <a:ext uri="{9D8B030D-6E8A-4147-A177-3AD203B41FA5}">
                      <a16:colId xmlns:a16="http://schemas.microsoft.com/office/drawing/2014/main" val="20003"/>
                    </a:ext>
                  </a:extLst>
                </a:gridCol>
                <a:gridCol w="1367037">
                  <a:extLst>
                    <a:ext uri="{9D8B030D-6E8A-4147-A177-3AD203B41FA5}">
                      <a16:colId xmlns:a16="http://schemas.microsoft.com/office/drawing/2014/main" val="20005"/>
                    </a:ext>
                  </a:extLst>
                </a:gridCol>
              </a:tblGrid>
              <a:tr h="623751">
                <a:tc>
                  <a:txBody>
                    <a:bodyPr/>
                    <a:lstStyle/>
                    <a:p>
                      <a:pPr algn="ctr"/>
                      <a:r>
                        <a:rPr lang="en-US" sz="1400"/>
                        <a:t>Priorities</a:t>
                      </a:r>
                      <a:endParaRPr lang="en-US" sz="1400">
                        <a:latin typeface="Calibri" panose="020F0502020204030204" pitchFamily="34" charset="0"/>
                      </a:endParaRPr>
                    </a:p>
                  </a:txBody>
                  <a:tcPr marL="68580" marR="68580" marT="34290" marB="34290" anchor="ctr"/>
                </a:tc>
                <a:tc>
                  <a:txBody>
                    <a:bodyPr/>
                    <a:lstStyle/>
                    <a:p>
                      <a:pPr algn="ctr"/>
                      <a:r>
                        <a:rPr lang="en-US" sz="1400"/>
                        <a:t>APS FIVE Focus Area</a:t>
                      </a:r>
                      <a:endParaRPr lang="en-US" sz="1400">
                        <a:latin typeface="Calibri" panose="020F0502020204030204" pitchFamily="34" charset="0"/>
                      </a:endParaRPr>
                    </a:p>
                  </a:txBody>
                  <a:tcPr marL="68580" marR="68580" marT="34290" marB="34290" anchor="ctr"/>
                </a:tc>
                <a:tc>
                  <a:txBody>
                    <a:bodyPr/>
                    <a:lstStyle/>
                    <a:p>
                      <a:pPr algn="ctr"/>
                      <a:r>
                        <a:rPr lang="en-US" sz="1400"/>
                        <a:t>Strategies</a:t>
                      </a:r>
                      <a:endParaRPr lang="en-US" sz="1400">
                        <a:latin typeface="Calibri" panose="020F0502020204030204" pitchFamily="34" charset="0"/>
                      </a:endParaRPr>
                    </a:p>
                  </a:txBody>
                  <a:tcPr marL="68580" marR="68580" marT="34290" marB="34290" anchor="ctr"/>
                </a:tc>
                <a:tc>
                  <a:txBody>
                    <a:bodyPr/>
                    <a:lstStyle/>
                    <a:p>
                      <a:pPr marL="0" algn="ctr" defTabSz="685800" rtl="0" eaLnBrk="1" latinLnBrk="0" hangingPunct="1"/>
                      <a:r>
                        <a:rPr lang="en-US" sz="1400" b="1" kern="1200">
                          <a:solidFill>
                            <a:schemeClr val="lt1"/>
                          </a:solidFill>
                        </a:rPr>
                        <a:t>Requests</a:t>
                      </a:r>
                      <a:endParaRPr lang="en-US" sz="1400" b="1" kern="1200">
                        <a:solidFill>
                          <a:schemeClr val="lt1"/>
                        </a:solidFill>
                        <a:latin typeface="Calibri" panose="020F0502020204030204" pitchFamily="34" charset="0"/>
                        <a:ea typeface="+mn-ea"/>
                        <a:cs typeface="+mn-cs"/>
                      </a:endParaRPr>
                    </a:p>
                  </a:txBody>
                  <a:tcPr marL="68580" marR="68580" marT="34290" marB="34290" anchor="ctr"/>
                </a:tc>
                <a:tc>
                  <a:txBody>
                    <a:bodyPr/>
                    <a:lstStyle/>
                    <a:p>
                      <a:pPr algn="ctr"/>
                      <a:r>
                        <a:rPr lang="en-US" sz="1400"/>
                        <a:t>Amount</a:t>
                      </a:r>
                      <a:endParaRPr lang="en-US" sz="1400">
                        <a:latin typeface="Calibri" panose="020F0502020204030204" pitchFamily="34" charset="0"/>
                      </a:endParaRPr>
                    </a:p>
                  </a:txBody>
                  <a:tcPr marL="68580" marR="68580" marT="34290" marB="34290" anchor="ctr"/>
                </a:tc>
                <a:extLst>
                  <a:ext uri="{0D108BD9-81ED-4DB2-BD59-A6C34878D82A}">
                    <a16:rowId xmlns:a16="http://schemas.microsoft.com/office/drawing/2014/main" val="10000"/>
                  </a:ext>
                </a:extLst>
              </a:tr>
              <a:tr h="1427342">
                <a:tc>
                  <a:txBody>
                    <a:bodyPr/>
                    <a:lstStyle/>
                    <a:p>
                      <a:pPr algn="l"/>
                      <a:r>
                        <a:rPr lang="en-US" sz="1100" b="0">
                          <a:solidFill>
                            <a:srgbClr val="FF0000"/>
                          </a:solidFill>
                        </a:rPr>
                        <a:t>Increase</a:t>
                      </a:r>
                      <a:r>
                        <a:rPr lang="en-US" sz="1100" b="0" baseline="0">
                          <a:solidFill>
                            <a:srgbClr val="FF0000"/>
                          </a:solidFill>
                        </a:rPr>
                        <a:t> level of rigor and relevance (example- please remove)</a:t>
                      </a:r>
                      <a:endParaRPr lang="en-US" sz="1100" b="0" i="1">
                        <a:solidFill>
                          <a:srgbClr val="FF0000"/>
                        </a:solidFill>
                      </a:endParaRPr>
                    </a:p>
                  </a:txBody>
                  <a:tcPr marL="68580" marR="68580" marT="34290" marB="34290" anchor="b"/>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100" b="0" kern="1200">
                          <a:solidFill>
                            <a:srgbClr val="FF0000"/>
                          </a:solidFill>
                        </a:rPr>
                        <a:t>Fostering Academic Excellence for All </a:t>
                      </a:r>
                      <a:r>
                        <a:rPr lang="en-US" sz="1100" b="0" baseline="0">
                          <a:solidFill>
                            <a:srgbClr val="FF0000"/>
                          </a:solidFill>
                        </a:rPr>
                        <a:t>(example- please remove)</a:t>
                      </a:r>
                      <a:endParaRPr lang="en-US" sz="1100" b="0" i="1" kern="1200">
                        <a:solidFill>
                          <a:srgbClr val="FF0000"/>
                        </a:solidFill>
                        <a:latin typeface="+mn-lt"/>
                        <a:ea typeface="+mn-ea"/>
                        <a:cs typeface="+mn-cs"/>
                      </a:endParaRPr>
                    </a:p>
                  </a:txBody>
                  <a:tcPr marL="68580" marR="68580" marT="34290" marB="34290" anchor="b"/>
                </a:tc>
                <a:tc>
                  <a:txBody>
                    <a:bodyPr/>
                    <a:lstStyle/>
                    <a:p>
                      <a:pPr marL="0" algn="l" defTabSz="685800" rtl="0" eaLnBrk="1" latinLnBrk="0" hangingPunct="1"/>
                      <a:r>
                        <a:rPr lang="en-US" sz="1100" b="0" kern="1200">
                          <a:solidFill>
                            <a:srgbClr val="FF0000"/>
                          </a:solidFill>
                        </a:rPr>
                        <a:t>Implementation</a:t>
                      </a:r>
                      <a:r>
                        <a:rPr lang="en-US" sz="1100" b="0" kern="1200" baseline="0">
                          <a:solidFill>
                            <a:srgbClr val="FF0000"/>
                          </a:solidFill>
                        </a:rPr>
                        <a:t> of guided reading training for all staff </a:t>
                      </a:r>
                      <a:r>
                        <a:rPr lang="en-US" sz="1100" b="0" baseline="0">
                          <a:solidFill>
                            <a:srgbClr val="FF0000"/>
                          </a:solidFill>
                        </a:rPr>
                        <a:t>(example- please remove)</a:t>
                      </a:r>
                      <a:endParaRPr lang="en-US" sz="1100" b="0" i="1" kern="1200">
                        <a:solidFill>
                          <a:srgbClr val="FF0000"/>
                        </a:solidFill>
                        <a:latin typeface="+mn-lt"/>
                        <a:ea typeface="+mn-ea"/>
                        <a:cs typeface="+mn-cs"/>
                      </a:endParaRPr>
                    </a:p>
                  </a:txBody>
                  <a:tcPr marL="68580" marR="68580" marT="34290" marB="34290" anchor="b"/>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100" b="0" kern="1200">
                          <a:solidFill>
                            <a:srgbClr val="FF0000"/>
                          </a:solidFill>
                        </a:rPr>
                        <a:t>Purchase an additional Teacher</a:t>
                      </a:r>
                    </a:p>
                    <a:p>
                      <a:pPr marL="0" marR="0" indent="0" algn="l" defTabSz="685800" rtl="0" eaLnBrk="1" fontAlgn="auto" latinLnBrk="0" hangingPunct="1">
                        <a:lnSpc>
                          <a:spcPct val="100000"/>
                        </a:lnSpc>
                        <a:spcBef>
                          <a:spcPts val="0"/>
                        </a:spcBef>
                        <a:spcAft>
                          <a:spcPts val="0"/>
                        </a:spcAft>
                        <a:buClrTx/>
                        <a:buSzTx/>
                        <a:buFontTx/>
                        <a:buNone/>
                        <a:tabLst/>
                        <a:defRPr/>
                      </a:pPr>
                      <a:endParaRPr lang="en-US" sz="1100" b="0" kern="1200">
                        <a:solidFill>
                          <a:srgbClr val="FF0000"/>
                        </a:solidFill>
                      </a:endParaRPr>
                    </a:p>
                    <a:p>
                      <a:pPr marL="0" marR="0" indent="0" algn="l" defTabSz="685800" rtl="0" eaLnBrk="1" fontAlgn="auto" latinLnBrk="0" hangingPunct="1">
                        <a:lnSpc>
                          <a:spcPct val="100000"/>
                        </a:lnSpc>
                        <a:spcBef>
                          <a:spcPts val="0"/>
                        </a:spcBef>
                        <a:spcAft>
                          <a:spcPts val="0"/>
                        </a:spcAft>
                        <a:buClrTx/>
                        <a:buSzTx/>
                        <a:buFontTx/>
                        <a:buNone/>
                        <a:tabLst/>
                        <a:defRPr/>
                      </a:pPr>
                      <a:r>
                        <a:rPr lang="en-US" sz="1100" b="0" baseline="0">
                          <a:solidFill>
                            <a:srgbClr val="FF0000"/>
                          </a:solidFill>
                        </a:rPr>
                        <a:t>(example- please remove)</a:t>
                      </a:r>
                      <a:endParaRPr lang="en-US" sz="1100" b="0" i="1" kern="1200">
                        <a:solidFill>
                          <a:srgbClr val="FF0000"/>
                        </a:solidFill>
                        <a:latin typeface="+mn-lt"/>
                        <a:ea typeface="+mn-ea"/>
                        <a:cs typeface="+mn-cs"/>
                      </a:endParaRPr>
                    </a:p>
                  </a:txBody>
                  <a:tcPr marL="68580" marR="68580" marT="34290" marB="34290" anchor="b"/>
                </a:tc>
                <a:tc>
                  <a:txBody>
                    <a:bodyPr/>
                    <a:lstStyle/>
                    <a:p>
                      <a:pPr marL="0" algn="l" defTabSz="685800" rtl="0" eaLnBrk="1" latinLnBrk="0" hangingPunct="1"/>
                      <a:r>
                        <a:rPr lang="en-US" sz="1100" b="0" kern="1200">
                          <a:solidFill>
                            <a:srgbClr val="FF0000"/>
                          </a:solidFill>
                        </a:rPr>
                        <a:t>$84, 134</a:t>
                      </a:r>
                    </a:p>
                    <a:p>
                      <a:pPr marL="0" algn="l" defTabSz="685800" rtl="0" eaLnBrk="1" latinLnBrk="0" hangingPunct="1"/>
                      <a:endParaRPr lang="en-US" sz="1100" b="0" kern="1200">
                        <a:solidFill>
                          <a:srgbClr val="FF0000"/>
                        </a:solidFill>
                      </a:endParaRPr>
                    </a:p>
                    <a:p>
                      <a:pPr marL="0" marR="0" indent="0" algn="l" defTabSz="685800" rtl="0" eaLnBrk="1" fontAlgn="auto" latinLnBrk="0" hangingPunct="1">
                        <a:lnSpc>
                          <a:spcPct val="100000"/>
                        </a:lnSpc>
                        <a:spcBef>
                          <a:spcPts val="0"/>
                        </a:spcBef>
                        <a:spcAft>
                          <a:spcPts val="0"/>
                        </a:spcAft>
                        <a:buClrTx/>
                        <a:buSzTx/>
                        <a:buFontTx/>
                        <a:buNone/>
                        <a:tabLst/>
                        <a:defRPr/>
                      </a:pPr>
                      <a:r>
                        <a:rPr lang="en-US" sz="1100" b="0" baseline="0">
                          <a:solidFill>
                            <a:srgbClr val="FF0000"/>
                          </a:solidFill>
                        </a:rPr>
                        <a:t>(example- please remove)</a:t>
                      </a:r>
                      <a:endParaRPr lang="en-US" sz="1100" b="0" i="1" kern="1200">
                        <a:solidFill>
                          <a:srgbClr val="FF0000"/>
                        </a:solidFill>
                        <a:latin typeface="+mn-lt"/>
                        <a:ea typeface="+mn-ea"/>
                        <a:cs typeface="+mn-cs"/>
                      </a:endParaRPr>
                    </a:p>
                  </a:txBody>
                  <a:tcPr marL="68580" marR="68580" marT="34290" marB="34290" anchor="b"/>
                </a:tc>
                <a:extLst>
                  <a:ext uri="{0D108BD9-81ED-4DB2-BD59-A6C34878D82A}">
                    <a16:rowId xmlns:a16="http://schemas.microsoft.com/office/drawing/2014/main" val="10001"/>
                  </a:ext>
                </a:extLst>
              </a:tr>
              <a:tr h="361381">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extLst>
                  <a:ext uri="{0D108BD9-81ED-4DB2-BD59-A6C34878D82A}">
                    <a16:rowId xmlns:a16="http://schemas.microsoft.com/office/drawing/2014/main" val="10002"/>
                  </a:ext>
                </a:extLst>
              </a:tr>
              <a:tr h="361381">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extLst>
                  <a:ext uri="{0D108BD9-81ED-4DB2-BD59-A6C34878D82A}">
                    <a16:rowId xmlns:a16="http://schemas.microsoft.com/office/drawing/2014/main" val="10003"/>
                  </a:ext>
                </a:extLst>
              </a:tr>
              <a:tr h="361381">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extLst>
                  <a:ext uri="{0D108BD9-81ED-4DB2-BD59-A6C34878D82A}">
                    <a16:rowId xmlns:a16="http://schemas.microsoft.com/office/drawing/2014/main" val="10004"/>
                  </a:ext>
                </a:extLst>
              </a:tr>
              <a:tr h="361381">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extLst>
                  <a:ext uri="{0D108BD9-81ED-4DB2-BD59-A6C34878D82A}">
                    <a16:rowId xmlns:a16="http://schemas.microsoft.com/office/drawing/2014/main" val="10005"/>
                  </a:ext>
                </a:extLst>
              </a:tr>
              <a:tr h="361381">
                <a:tc>
                  <a:txBody>
                    <a:bodyPr/>
                    <a:lstStyle/>
                    <a:p>
                      <a:endParaRPr lang="en-US" sz="800"/>
                    </a:p>
                  </a:txBody>
                  <a:tcPr marL="68580" marR="68580" marT="34290" marB="34290" anchor="ctr"/>
                </a:tc>
                <a:tc>
                  <a:txBody>
                    <a:bodyPr/>
                    <a:lstStyle/>
                    <a:p>
                      <a:pPr algn="ctr"/>
                      <a:endParaRPr lang="en-US" sz="800"/>
                    </a:p>
                  </a:txBody>
                  <a:tcPr marL="68580" marR="68580" marT="34290" marB="34290" anchor="ctr"/>
                </a:tc>
                <a:tc>
                  <a:txBody>
                    <a:bodyPr/>
                    <a:lstStyle/>
                    <a:p>
                      <a:pPr algn="ctr"/>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extLst>
                  <a:ext uri="{0D108BD9-81ED-4DB2-BD59-A6C34878D82A}">
                    <a16:rowId xmlns:a16="http://schemas.microsoft.com/office/drawing/2014/main" val="10006"/>
                  </a:ext>
                </a:extLst>
              </a:tr>
              <a:tr h="361381">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extLst>
                  <a:ext uri="{0D108BD9-81ED-4DB2-BD59-A6C34878D82A}">
                    <a16:rowId xmlns:a16="http://schemas.microsoft.com/office/drawing/2014/main" val="10007"/>
                  </a:ext>
                </a:extLst>
              </a:tr>
              <a:tr h="361381">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extLst>
                  <a:ext uri="{0D108BD9-81ED-4DB2-BD59-A6C34878D82A}">
                    <a16:rowId xmlns:a16="http://schemas.microsoft.com/office/drawing/2014/main" val="10008"/>
                  </a:ext>
                </a:extLst>
              </a:tr>
              <a:tr h="361381">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extLst>
                  <a:ext uri="{0D108BD9-81ED-4DB2-BD59-A6C34878D82A}">
                    <a16:rowId xmlns:a16="http://schemas.microsoft.com/office/drawing/2014/main" val="10009"/>
                  </a:ext>
                </a:extLst>
              </a:tr>
              <a:tr h="361381">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extLst>
                  <a:ext uri="{0D108BD9-81ED-4DB2-BD59-A6C34878D82A}">
                    <a16:rowId xmlns:a16="http://schemas.microsoft.com/office/drawing/2014/main" val="10010"/>
                  </a:ext>
                </a:extLst>
              </a:tr>
            </a:tbl>
          </a:graphicData>
        </a:graphic>
      </p:graphicFrame>
      <p:sp>
        <p:nvSpPr>
          <p:cNvPr id="2" name="Slide Number Placeholder 1"/>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3D6C3DC6-EF6E-8948-BFE6-808D46D584D8}" type="slidenum">
              <a:rPr kumimoji="0" lang="en-US" sz="900" b="0" i="0" u="none" strike="noStrike" kern="1200" cap="none" spc="0" normalizeH="0" baseline="0" noProof="0" smtClean="0">
                <a:ln>
                  <a:noFill/>
                </a:ln>
                <a:solidFill>
                  <a:srgbClr val="F5F5F5"/>
                </a:solidFill>
                <a:effectLst/>
                <a:uLnTx/>
                <a:uFillTx/>
                <a:latin typeface="Arial" panose="020B0604020202020204" pitchFamily="34" charset="0"/>
                <a:ea typeface="+mn-ea"/>
                <a:cs typeface="Arial" panose="020B0604020202020204" pitchFamily="34" charset="0"/>
              </a:rPr>
              <a:pPr marL="0" marR="0" lvl="0" indent="0" algn="ctr" defTabSz="457200" rtl="0" eaLnBrk="1" fontAlgn="auto" latinLnBrk="0" hangingPunct="1">
                <a:lnSpc>
                  <a:spcPct val="100000"/>
                </a:lnSpc>
                <a:spcBef>
                  <a:spcPts val="0"/>
                </a:spcBef>
                <a:spcAft>
                  <a:spcPts val="0"/>
                </a:spcAft>
                <a:buClrTx/>
                <a:buSzTx/>
                <a:buFontTx/>
                <a:buNone/>
                <a:tabLst/>
                <a:defRPr/>
              </a:pPr>
              <a:t>11</a:t>
            </a:fld>
            <a:endParaRPr kumimoji="0" lang="en-US" sz="900" b="0" i="0" u="none" strike="noStrike" kern="1200" cap="none" spc="0" normalizeH="0" baseline="0" noProof="0">
              <a:ln>
                <a:noFill/>
              </a:ln>
              <a:solidFill>
                <a:srgbClr val="F5F5F5"/>
              </a:solidFill>
              <a:effectLst/>
              <a:uLnTx/>
              <a:uFillTx/>
              <a:latin typeface="Arial" panose="020B0604020202020204" pitchFamily="34" charset="0"/>
              <a:ea typeface="+mn-ea"/>
              <a:cs typeface="Arial" panose="020B0604020202020204" pitchFamily="34" charset="0"/>
            </a:endParaRPr>
          </a:p>
        </p:txBody>
      </p:sp>
      <p:sp>
        <p:nvSpPr>
          <p:cNvPr id="4" name="Rectangle 3">
            <a:extLst>
              <a:ext uri="{FF2B5EF4-FFF2-40B4-BE49-F238E27FC236}">
                <a16:creationId xmlns:a16="http://schemas.microsoft.com/office/drawing/2014/main" id="{71D74ADF-D065-F4AC-6AFC-5232688AE1B8}"/>
              </a:ext>
            </a:extLst>
          </p:cNvPr>
          <p:cNvSpPr/>
          <p:nvPr/>
        </p:nvSpPr>
        <p:spPr>
          <a:xfrm>
            <a:off x="4262890" y="875782"/>
            <a:ext cx="7085696" cy="1702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Sabon Next LT"/>
              <a:ea typeface="+mn-ea"/>
              <a:cs typeface="+mn-cs"/>
            </a:endParaRPr>
          </a:p>
        </p:txBody>
      </p:sp>
      <p:sp>
        <p:nvSpPr>
          <p:cNvPr id="5" name="TextBox 4">
            <a:extLst>
              <a:ext uri="{FF2B5EF4-FFF2-40B4-BE49-F238E27FC236}">
                <a16:creationId xmlns:a16="http://schemas.microsoft.com/office/drawing/2014/main" id="{C92BF239-9DC7-0C8E-F0D1-AA426EF1386E}"/>
              </a:ext>
            </a:extLst>
          </p:cNvPr>
          <p:cNvSpPr txBox="1"/>
          <p:nvPr/>
        </p:nvSpPr>
        <p:spPr>
          <a:xfrm>
            <a:off x="3419476" y="108719"/>
            <a:ext cx="8772524" cy="707886"/>
          </a:xfrm>
          <a:prstGeom prst="rect">
            <a:avLst/>
          </a:prstGeom>
          <a:noFill/>
        </p:spPr>
        <p:txBody>
          <a:bodyPr wrap="square" lIns="91440" tIns="45720" rIns="91440" bIns="45720" rtlCol="0" anchor="t">
            <a:spAutoFit/>
          </a:bodyPr>
          <a:lstStyle/>
          <a:p>
            <a:pPr algn="ctr">
              <a:defRPr/>
            </a:pPr>
            <a:r>
              <a:rPr lang="en-US" sz="2000" b="1">
                <a:latin typeface="Century Schoolbook"/>
              </a:rPr>
              <a:t>Plan for FY25 Title I Family Engagement Funds</a:t>
            </a:r>
          </a:p>
          <a:p>
            <a:pPr algn="ctr">
              <a:defRPr/>
            </a:pPr>
            <a:r>
              <a:rPr lang="en-US" sz="2000" b="1">
                <a:solidFill>
                  <a:srgbClr val="FF0000"/>
                </a:solidFill>
                <a:highlight>
                  <a:srgbClr val="FFFF00"/>
                </a:highlight>
                <a:latin typeface="Century Schoolbook"/>
              </a:rPr>
              <a:t>$___(Insert Amount Here)___</a:t>
            </a:r>
            <a:endParaRPr lang="en-US" sz="2000">
              <a:solidFill>
                <a:srgbClr val="FF0000"/>
              </a:solidFill>
              <a:highlight>
                <a:srgbClr val="FFFF00"/>
              </a:highlight>
            </a:endParaRPr>
          </a:p>
        </p:txBody>
      </p:sp>
      <p:sp>
        <p:nvSpPr>
          <p:cNvPr id="6" name="Rectangle 5">
            <a:extLst>
              <a:ext uri="{FF2B5EF4-FFF2-40B4-BE49-F238E27FC236}">
                <a16:creationId xmlns:a16="http://schemas.microsoft.com/office/drawing/2014/main" id="{FEF3F32B-7CFB-5DEE-EA56-0798E6446FF1}"/>
              </a:ext>
            </a:extLst>
          </p:cNvPr>
          <p:cNvSpPr/>
          <p:nvPr/>
        </p:nvSpPr>
        <p:spPr>
          <a:xfrm>
            <a:off x="4089256" y="2057400"/>
            <a:ext cx="7196965" cy="392906"/>
          </a:xfrm>
          <a:prstGeom prst="rect">
            <a:avLst/>
          </a:prstGeom>
          <a:solidFill>
            <a:schemeClr val="accent1">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83A9">
                    <a:lumMod val="75000"/>
                  </a:srgbClr>
                </a:solidFill>
                <a:effectLst/>
                <a:uLnTx/>
                <a:uFillTx/>
                <a:latin typeface="Sabon Next LT"/>
                <a:ea typeface="+mn-ea"/>
                <a:cs typeface="+mn-cs"/>
              </a:rPr>
              <a:t>EXAMPLE</a:t>
            </a:r>
          </a:p>
        </p:txBody>
      </p:sp>
    </p:spTree>
    <p:extLst>
      <p:ext uri="{BB962C8B-B14F-4D97-AF65-F5344CB8AC3E}">
        <p14:creationId xmlns:p14="http://schemas.microsoft.com/office/powerpoint/2010/main" val="4836869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3086989" y="754910"/>
          <a:ext cx="6445985" cy="5760720"/>
        </p:xfrm>
        <a:graphic>
          <a:graphicData uri="http://schemas.openxmlformats.org/drawingml/2006/table">
            <a:tbl>
              <a:tblPr/>
              <a:tblGrid>
                <a:gridCol w="900567">
                  <a:extLst>
                    <a:ext uri="{9D8B030D-6E8A-4147-A177-3AD203B41FA5}">
                      <a16:colId xmlns:a16="http://schemas.microsoft.com/office/drawing/2014/main" val="1309178581"/>
                    </a:ext>
                  </a:extLst>
                </a:gridCol>
                <a:gridCol w="2480024">
                  <a:extLst>
                    <a:ext uri="{9D8B030D-6E8A-4147-A177-3AD203B41FA5}">
                      <a16:colId xmlns:a16="http://schemas.microsoft.com/office/drawing/2014/main" val="3159469918"/>
                    </a:ext>
                  </a:extLst>
                </a:gridCol>
                <a:gridCol w="1361243">
                  <a:extLst>
                    <a:ext uri="{9D8B030D-6E8A-4147-A177-3AD203B41FA5}">
                      <a16:colId xmlns:a16="http://schemas.microsoft.com/office/drawing/2014/main" val="800822212"/>
                    </a:ext>
                  </a:extLst>
                </a:gridCol>
                <a:gridCol w="1704151">
                  <a:extLst>
                    <a:ext uri="{9D8B030D-6E8A-4147-A177-3AD203B41FA5}">
                      <a16:colId xmlns:a16="http://schemas.microsoft.com/office/drawing/2014/main" val="4208065883"/>
                    </a:ext>
                  </a:extLst>
                </a:gridCol>
              </a:tblGrid>
              <a:tr h="201368">
                <a:tc>
                  <a:txBody>
                    <a:bodyPr/>
                    <a:lstStyle/>
                    <a:p>
                      <a:pPr algn="l" fontAlgn="t"/>
                      <a:r>
                        <a:rPr lang="en-US" sz="1400" b="1" i="0" u="none" strike="noStrike">
                          <a:solidFill>
                            <a:srgbClr val="000000"/>
                          </a:solidFill>
                          <a:effectLst/>
                          <a:latin typeface="Calibri" panose="020F0502020204030204" pitchFamily="34" charset="0"/>
                        </a:rPr>
                        <a:t>School</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effectLst/>
                          <a:latin typeface="Calibri" panose="020F0502020204030204" pitchFamily="34" charset="0"/>
                        </a:rPr>
                        <a:t>Sample Elementary School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400" b="0" i="0" u="none" strike="noStrike">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400" b="0" i="0" u="none" strike="noStrike">
                        <a:effectLst/>
                        <a:latin typeface="Arial" panose="020B060402020202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2765716432"/>
                  </a:ext>
                </a:extLst>
              </a:tr>
              <a:tr h="201368">
                <a:tc>
                  <a:txBody>
                    <a:bodyPr/>
                    <a:lstStyle/>
                    <a:p>
                      <a:pPr algn="l" fontAlgn="t"/>
                      <a:r>
                        <a:rPr lang="en-US" sz="1400" b="1" i="0" u="none" strike="noStrike">
                          <a:solidFill>
                            <a:srgbClr val="000000"/>
                          </a:solidFill>
                          <a:effectLst/>
                          <a:latin typeface="Calibri" panose="020F0502020204030204" pitchFamily="34" charset="0"/>
                        </a:rPr>
                        <a:t>Location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effectLst/>
                          <a:latin typeface="Calibri" panose="020F0502020204030204" pitchFamily="34" charset="0"/>
                        </a:rPr>
                        <a:t>1111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400" b="0" i="0" u="none" strike="noStrike">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400" b="0" i="0" u="none" strike="noStrike">
                        <a:effectLst/>
                        <a:latin typeface="Arial" panose="020B060402020202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3762653706"/>
                  </a:ext>
                </a:extLst>
              </a:tr>
              <a:tr h="201368">
                <a:tc>
                  <a:txBody>
                    <a:bodyPr/>
                    <a:lstStyle/>
                    <a:p>
                      <a:pPr algn="l" fontAlgn="t"/>
                      <a:r>
                        <a:rPr lang="en-US" sz="1400" b="1" i="0" u="none" strike="noStrike">
                          <a:solidFill>
                            <a:srgbClr val="000000"/>
                          </a:solidFill>
                          <a:effectLst/>
                          <a:latin typeface="Calibri" panose="020F0502020204030204" pitchFamily="34" charset="0"/>
                        </a:rPr>
                        <a:t>Level</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effectLst/>
                          <a:latin typeface="Calibri" panose="020F0502020204030204" pitchFamily="34" charset="0"/>
                        </a:rPr>
                        <a:t>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400" b="0" i="0" u="none" strike="noStrike">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400" b="0" i="0" u="none" strike="noStrike">
                        <a:effectLst/>
                        <a:latin typeface="Arial" panose="020B060402020202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2931373986"/>
                  </a:ext>
                </a:extLst>
              </a:tr>
              <a:tr h="201368">
                <a:tc>
                  <a:txBody>
                    <a:bodyPr/>
                    <a:lstStyle/>
                    <a:p>
                      <a:pPr algn="l" fontAlgn="t"/>
                      <a:r>
                        <a:rPr lang="en-US" sz="1400" b="1" i="0" u="none" strike="noStrike">
                          <a:solidFill>
                            <a:srgbClr val="000000"/>
                          </a:solidFill>
                          <a:effectLst/>
                          <a:latin typeface="Calibri" panose="020F0502020204030204" pitchFamily="34" charset="0"/>
                        </a:rPr>
                        <a:t>Principal</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effectLst/>
                          <a:latin typeface="Calibri" panose="020F0502020204030204" pitchFamily="34" charset="0"/>
                        </a:rPr>
                        <a:t>A. Principal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400" b="0" i="0" u="none" strike="noStrike">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400" b="0" i="0" u="none" strike="noStrike">
                        <a:effectLst/>
                        <a:latin typeface="Arial" panose="020B060402020202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1244162216"/>
                  </a:ext>
                </a:extLst>
              </a:tr>
              <a:tr h="402734">
                <a:tc>
                  <a:txBody>
                    <a:bodyPr/>
                    <a:lstStyle/>
                    <a:p>
                      <a:pPr algn="l" fontAlgn="t"/>
                      <a:r>
                        <a:rPr lang="en-US" sz="1400" b="1" i="0" u="none" strike="noStrike">
                          <a:solidFill>
                            <a:srgbClr val="000000"/>
                          </a:solidFill>
                          <a:effectLst/>
                          <a:latin typeface="Calibri" panose="020F0502020204030204" pitchFamily="34" charset="0"/>
                        </a:rPr>
                        <a:t>Projected Enrollment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effectLst/>
                          <a:latin typeface="Calibri" panose="020F0502020204030204" pitchFamily="34" charset="0"/>
                        </a:rPr>
                        <a:t>632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400" b="0" i="0" u="none" strike="noStrike">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400" b="0" i="0" u="none" strike="noStrike">
                        <a:effectLst/>
                        <a:latin typeface="Arial" panose="020B060402020202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1840393038"/>
                  </a:ext>
                </a:extLst>
              </a:tr>
              <a:tr h="190951">
                <a:tc>
                  <a:txBody>
                    <a:bodyPr/>
                    <a:lstStyle/>
                    <a:p>
                      <a:pPr algn="l" fontAlgn="t"/>
                      <a:endParaRPr lang="en-US" sz="1400" b="1" i="0" u="none" strike="noStrike">
                        <a:solidFill>
                          <a:srgbClr val="000000"/>
                        </a:solidFill>
                        <a:effectLst/>
                        <a:latin typeface="Calibri" panose="020F0502020204030204" pitchFamily="34" charset="0"/>
                      </a:endParaRPr>
                    </a:p>
                  </a:txBody>
                  <a:tcPr marL="0" marR="0"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US" sz="1400" b="0" i="0" u="none" strike="noStrike">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400" b="0" i="0" u="none" strike="noStrike">
                        <a:effectLst/>
                        <a:latin typeface="Arial" panose="020B060402020202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400" b="0" i="0" u="none" strike="noStrike">
                        <a:effectLst/>
                        <a:latin typeface="Arial" panose="020B060402020202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42040915"/>
                  </a:ext>
                </a:extLst>
              </a:tr>
              <a:tr h="201368">
                <a:tc>
                  <a:txBody>
                    <a:bodyPr/>
                    <a:lstStyle/>
                    <a:p>
                      <a:pPr algn="ctr" fontAlgn="b"/>
                      <a:r>
                        <a:rPr lang="en-US" sz="1400" b="1" i="0" u="none" strike="noStrike">
                          <a:solidFill>
                            <a:srgbClr val="000000"/>
                          </a:solidFill>
                          <a:effectLst/>
                          <a:latin typeface="Calibri" panose="020F0502020204030204" pitchFamily="34" charset="0"/>
                        </a:rPr>
                        <a:t>Account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en-US" sz="1400" b="1" i="0" u="none" strike="noStrike">
                          <a:solidFill>
                            <a:srgbClr val="000000"/>
                          </a:solidFill>
                          <a:effectLst/>
                          <a:latin typeface="Calibri" panose="020F0502020204030204" pitchFamily="34" charset="0"/>
                        </a:rPr>
                        <a:t>Account Description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en-US" sz="1400" b="1" i="0" u="none" strike="noStrike">
                          <a:solidFill>
                            <a:srgbClr val="000000"/>
                          </a:solidFill>
                          <a:effectLst/>
                          <a:latin typeface="Calibri" panose="020F0502020204030204" pitchFamily="34" charset="0"/>
                        </a:rPr>
                        <a:t>FTE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en-US" sz="1400" b="1" i="0" u="none" strike="noStrike">
                          <a:solidFill>
                            <a:srgbClr val="000000"/>
                          </a:solidFill>
                          <a:effectLst/>
                          <a:latin typeface="Calibri" panose="020F0502020204030204" pitchFamily="34" charset="0"/>
                        </a:rPr>
                        <a:t> Budget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1152190480"/>
                  </a:ext>
                </a:extLst>
              </a:tr>
              <a:tr h="201368">
                <a:tc>
                  <a:txBody>
                    <a:bodyPr/>
                    <a:lstStyle/>
                    <a:p>
                      <a:pPr algn="l" fontAlgn="b"/>
                      <a:r>
                        <a:rPr lang="en-US" sz="14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4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1"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1"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88231618"/>
                  </a:ext>
                </a:extLst>
              </a:tr>
              <a:tr h="381902">
                <a:tc>
                  <a:txBody>
                    <a:bodyPr/>
                    <a:lstStyle/>
                    <a:p>
                      <a:pPr algn="r" fontAlgn="b"/>
                      <a:r>
                        <a:rPr lang="en-US" sz="1400" b="0" i="0" u="none" strike="noStrike">
                          <a:effectLst/>
                          <a:latin typeface="Arial" panose="020B0604020202020204" pitchFamily="34" charset="0"/>
                        </a:rPr>
                        <a:t>1000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400" b="0" i="0" u="none" strike="noStrike">
                          <a:effectLst/>
                          <a:latin typeface="Arial" panose="020B0604020202020204" pitchFamily="34" charset="0"/>
                        </a:rPr>
                        <a:t>Instruction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400" b="0" i="0" u="none" strike="noStrike">
                          <a:effectLst/>
                          <a:latin typeface="Arial" panose="020B0604020202020204" pitchFamily="34" charset="0"/>
                        </a:rPr>
                        <a:t>                      28.80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400" b="0" i="0" u="none" strike="noStrike">
                          <a:effectLst/>
                          <a:latin typeface="Arial" panose="020B0604020202020204" pitchFamily="34" charset="0"/>
                        </a:rPr>
                        <a:t> $                     4,607,007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34052530"/>
                  </a:ext>
                </a:extLst>
              </a:tr>
              <a:tr h="381902">
                <a:tc>
                  <a:txBody>
                    <a:bodyPr/>
                    <a:lstStyle/>
                    <a:p>
                      <a:pPr algn="r" fontAlgn="b"/>
                      <a:r>
                        <a:rPr lang="en-US" sz="1400" b="0" i="0" u="none" strike="noStrike">
                          <a:effectLst/>
                          <a:latin typeface="Arial" panose="020B0604020202020204" pitchFamily="34" charset="0"/>
                        </a:rPr>
                        <a:t>2100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400" b="0" i="0" u="none" strike="noStrike">
                          <a:effectLst/>
                          <a:latin typeface="Arial" panose="020B0604020202020204" pitchFamily="34" charset="0"/>
                        </a:rPr>
                        <a:t>Pupil Services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400" b="0" i="0" u="none" strike="noStrike">
                          <a:effectLst/>
                          <a:latin typeface="Arial" panose="020B0604020202020204" pitchFamily="34" charset="0"/>
                        </a:rPr>
                        <a:t>                        4.45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400" b="0" i="0" u="none" strike="noStrike">
                          <a:effectLst/>
                          <a:latin typeface="Arial" panose="020B0604020202020204" pitchFamily="34" charset="0"/>
                        </a:rPr>
                        <a:t> $                        349,974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26313207"/>
                  </a:ext>
                </a:extLst>
              </a:tr>
              <a:tr h="381902">
                <a:tc>
                  <a:txBody>
                    <a:bodyPr/>
                    <a:lstStyle/>
                    <a:p>
                      <a:pPr algn="r" fontAlgn="b"/>
                      <a:r>
                        <a:rPr lang="en-US" sz="1400" b="0" i="0" u="none" strike="noStrike">
                          <a:effectLst/>
                          <a:latin typeface="Arial" panose="020B0604020202020204" pitchFamily="34" charset="0"/>
                        </a:rPr>
                        <a:t>2210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400" b="0" i="0" u="none" strike="noStrike">
                          <a:effectLst/>
                          <a:latin typeface="Arial" panose="020B0604020202020204" pitchFamily="34" charset="0"/>
                        </a:rPr>
                        <a:t>Improvement of Instructional Services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400" b="0" i="0" u="none" strike="noStrike">
                          <a:effectLst/>
                          <a:latin typeface="Arial" panose="020B0604020202020204" pitchFamily="34" charset="0"/>
                        </a:rPr>
                        <a:t>                        2.00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400" b="0" i="0" u="none" strike="noStrike">
                          <a:effectLst/>
                          <a:latin typeface="Arial" panose="020B0604020202020204" pitchFamily="34" charset="0"/>
                        </a:rPr>
                        <a:t> $                        206,987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00810634"/>
                  </a:ext>
                </a:extLst>
              </a:tr>
              <a:tr h="381902">
                <a:tc>
                  <a:txBody>
                    <a:bodyPr/>
                    <a:lstStyle/>
                    <a:p>
                      <a:pPr algn="r" fontAlgn="b"/>
                      <a:r>
                        <a:rPr lang="en-US" sz="1400" b="0" i="0" u="none" strike="noStrike">
                          <a:effectLst/>
                          <a:latin typeface="Arial" panose="020B0604020202020204" pitchFamily="34" charset="0"/>
                        </a:rPr>
                        <a:t>2213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400" b="0" i="0" u="none" strike="noStrike">
                          <a:effectLst/>
                          <a:latin typeface="Arial" panose="020B0604020202020204" pitchFamily="34" charset="0"/>
                        </a:rPr>
                        <a:t>Instructional Staff Training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400" b="0" i="0" u="none" strike="noStrike">
                          <a:effectLst/>
                          <a:latin typeface="Arial" panose="020B0604020202020204" pitchFamily="34" charset="0"/>
                        </a:rPr>
                        <a:t>                           -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400" b="0" i="0" u="none" strike="noStrike">
                          <a:effectLst/>
                          <a:latin typeface="Arial" panose="020B0604020202020204" pitchFamily="34" charset="0"/>
                        </a:rPr>
                        <a:t> $                                 -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77708723"/>
                  </a:ext>
                </a:extLst>
              </a:tr>
              <a:tr h="381902">
                <a:tc>
                  <a:txBody>
                    <a:bodyPr/>
                    <a:lstStyle/>
                    <a:p>
                      <a:pPr algn="r" fontAlgn="b"/>
                      <a:r>
                        <a:rPr lang="en-US" sz="1400" b="0" i="0" u="none" strike="noStrike">
                          <a:effectLst/>
                          <a:latin typeface="Arial" panose="020B0604020202020204" pitchFamily="34" charset="0"/>
                        </a:rPr>
                        <a:t>2220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400" b="0" i="0" u="none" strike="noStrike">
                          <a:effectLst/>
                          <a:latin typeface="Arial" panose="020B0604020202020204" pitchFamily="34" charset="0"/>
                        </a:rPr>
                        <a:t>Educational Media Services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400" b="0" i="0" u="none" strike="noStrike">
                          <a:effectLst/>
                          <a:latin typeface="Arial" panose="020B0604020202020204" pitchFamily="34" charset="0"/>
                        </a:rPr>
                        <a:t>                        1.00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400" b="0" i="0" u="none" strike="noStrike">
                          <a:effectLst/>
                          <a:latin typeface="Arial" panose="020B0604020202020204" pitchFamily="34" charset="0"/>
                        </a:rPr>
                        <a:t> $                          99,381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17686414"/>
                  </a:ext>
                </a:extLst>
              </a:tr>
              <a:tr h="381902">
                <a:tc>
                  <a:txBody>
                    <a:bodyPr/>
                    <a:lstStyle/>
                    <a:p>
                      <a:pPr algn="r" fontAlgn="b"/>
                      <a:r>
                        <a:rPr lang="en-US" sz="1400" b="0" i="0" u="none" strike="noStrike">
                          <a:effectLst/>
                          <a:latin typeface="Arial" panose="020B0604020202020204" pitchFamily="34" charset="0"/>
                        </a:rPr>
                        <a:t>2400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400" b="0" i="0" u="none" strike="noStrike">
                          <a:effectLst/>
                          <a:latin typeface="Arial" panose="020B0604020202020204" pitchFamily="34" charset="0"/>
                        </a:rPr>
                        <a:t>School Administration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400" b="0" i="0" u="none" strike="noStrike">
                          <a:effectLst/>
                          <a:latin typeface="Arial" panose="020B0604020202020204" pitchFamily="34" charset="0"/>
                        </a:rPr>
                        <a:t>                        5.00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400" b="0" i="0" u="none" strike="noStrike">
                          <a:effectLst/>
                          <a:latin typeface="Arial" panose="020B0604020202020204" pitchFamily="34" charset="0"/>
                        </a:rPr>
                        <a:t> $                        506,300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13670879"/>
                  </a:ext>
                </a:extLst>
              </a:tr>
              <a:tr h="381902">
                <a:tc>
                  <a:txBody>
                    <a:bodyPr/>
                    <a:lstStyle/>
                    <a:p>
                      <a:pPr algn="r" fontAlgn="b"/>
                      <a:r>
                        <a:rPr lang="en-US" sz="1400" b="0" i="0" u="none" strike="noStrike">
                          <a:effectLst/>
                          <a:latin typeface="Arial" panose="020B0604020202020204" pitchFamily="34" charset="0"/>
                        </a:rPr>
                        <a:t>2600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400" b="0" i="0" u="none" strike="noStrike">
                          <a:effectLst/>
                          <a:latin typeface="Arial" panose="020B0604020202020204" pitchFamily="34" charset="0"/>
                        </a:rPr>
                        <a:t>Maintenance &amp; Operations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400" b="0" i="0" u="none" strike="noStrike">
                          <a:effectLst/>
                          <a:latin typeface="Arial" panose="020B0604020202020204" pitchFamily="34" charset="0"/>
                        </a:rPr>
                        <a:t>                        2.50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400" b="0" i="0" u="none" strike="noStrike">
                          <a:effectLst/>
                          <a:latin typeface="Arial" panose="020B0604020202020204" pitchFamily="34" charset="0"/>
                        </a:rPr>
                        <a:t> $                        122,994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277891"/>
                  </a:ext>
                </a:extLst>
              </a:tr>
              <a:tr h="381902">
                <a:tc>
                  <a:txBody>
                    <a:bodyPr/>
                    <a:lstStyle/>
                    <a:p>
                      <a:pPr algn="r" fontAlgn="b"/>
                      <a:r>
                        <a:rPr lang="en-US" sz="1400" b="0" i="0" u="none" strike="noStrike">
                          <a:effectLst/>
                          <a:latin typeface="Arial" panose="020B0604020202020204" pitchFamily="34" charset="0"/>
                        </a:rPr>
                        <a:t>2700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400" b="0" i="0" u="none" strike="noStrike">
                          <a:effectLst/>
                          <a:latin typeface="Arial" panose="020B0604020202020204" pitchFamily="34" charset="0"/>
                        </a:rPr>
                        <a:t>Transportation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400" b="0" i="0" u="none" strike="noStrike">
                          <a:effectLst/>
                          <a:latin typeface="Arial" panose="020B0604020202020204" pitchFamily="34" charset="0"/>
                        </a:rPr>
                        <a:t>                           -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400" b="0" i="0" u="none" strike="noStrike">
                          <a:effectLst/>
                          <a:latin typeface="Arial" panose="020B0604020202020204" pitchFamily="34" charset="0"/>
                        </a:rPr>
                        <a:t> $                                 -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0617368"/>
                  </a:ext>
                </a:extLst>
              </a:tr>
              <a:tr h="406009">
                <a:tc gridSpan="2">
                  <a:txBody>
                    <a:bodyPr/>
                    <a:lstStyle/>
                    <a:p>
                      <a:pPr algn="l" fontAlgn="b"/>
                      <a:r>
                        <a:rPr lang="en-US" sz="1400" b="1" i="0" u="none" strike="noStrike">
                          <a:effectLst/>
                          <a:latin typeface="Arial" panose="020B0604020202020204" pitchFamily="34" charset="0"/>
                        </a:rPr>
                        <a:t>Total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a:txBody>
                    <a:bodyPr/>
                    <a:lstStyle/>
                    <a:p>
                      <a:pPr algn="l" fontAlgn="b"/>
                      <a:r>
                        <a:rPr lang="en-US" sz="1400" b="1" i="0" u="none" strike="noStrike">
                          <a:effectLst/>
                          <a:latin typeface="Arial" panose="020B0604020202020204" pitchFamily="34" charset="0"/>
                        </a:rPr>
                        <a:t>                    43.75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400" b="1" i="0" u="none" strike="noStrike">
                          <a:effectLst/>
                          <a:latin typeface="Arial" panose="020B0604020202020204" pitchFamily="34" charset="0"/>
                        </a:rPr>
                        <a:t> $                 5,892,643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69169321"/>
                  </a:ext>
                </a:extLst>
              </a:tr>
            </a:tbl>
          </a:graphicData>
        </a:graphic>
      </p:graphicFrame>
      <p:sp>
        <p:nvSpPr>
          <p:cNvPr id="2" name="TextBox 1"/>
          <p:cNvSpPr txBox="1"/>
          <p:nvPr/>
        </p:nvSpPr>
        <p:spPr>
          <a:xfrm rot="20379626">
            <a:off x="4832342" y="3705384"/>
            <a:ext cx="3163045" cy="1015663"/>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a:ln w="22225">
                  <a:solidFill>
                    <a:srgbClr val="D47B22"/>
                  </a:solidFill>
                  <a:prstDash val="solid"/>
                </a:ln>
                <a:solidFill>
                  <a:srgbClr val="D47B22">
                    <a:lumMod val="40000"/>
                    <a:lumOff val="60000"/>
                  </a:srgbClr>
                </a:solidFill>
                <a:effectLst/>
                <a:uLnTx/>
                <a:uFillTx/>
                <a:latin typeface="Sabon Next LT"/>
                <a:ea typeface="+mn-ea"/>
                <a:cs typeface="+mn-cs"/>
              </a:rPr>
              <a:t>Example</a:t>
            </a:r>
          </a:p>
        </p:txBody>
      </p:sp>
      <p:sp>
        <p:nvSpPr>
          <p:cNvPr id="4" name="Title 1"/>
          <p:cNvSpPr txBox="1">
            <a:spLocks/>
          </p:cNvSpPr>
          <p:nvPr/>
        </p:nvSpPr>
        <p:spPr>
          <a:xfrm>
            <a:off x="2438400" y="257044"/>
            <a:ext cx="8229600" cy="602055"/>
          </a:xfrm>
          <a:prstGeom prst="rect">
            <a:avLst/>
          </a:prstGeom>
        </p:spPr>
        <p:txBody>
          <a:bodyPr vert="horz" lIns="91440" tIns="45720" rIns="91440" bIns="45720" rtlCol="0" anchor="ctr">
            <a:normAutofit fontScale="47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a:ln>
                  <a:noFill/>
                </a:ln>
                <a:solidFill>
                  <a:sysClr val="windowText" lastClr="000000"/>
                </a:solidFill>
                <a:effectLst/>
                <a:uLnTx/>
                <a:uFillTx/>
                <a:latin typeface="Calibri"/>
                <a:ea typeface="+mj-ea"/>
                <a:cs typeface="+mj-cs"/>
              </a:rPr>
              <a:t>FY25 Budget by Function (Required)</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3400" b="0" i="1" u="none" strike="noStrike" kern="1200" cap="none" spc="0" normalizeH="0" baseline="0" noProof="0">
                <a:ln>
                  <a:noFill/>
                </a:ln>
                <a:solidFill>
                  <a:sysClr val="windowText" lastClr="000000"/>
                </a:solidFill>
                <a:effectLst/>
                <a:uLnTx/>
                <a:uFillTx/>
                <a:latin typeface="Calibri"/>
                <a:ea typeface="+mj-ea"/>
                <a:cs typeface="+mj-cs"/>
              </a:rPr>
              <a:t>*Based on Current Allocation of School Budget</a:t>
            </a:r>
          </a:p>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a:ln>
                <a:noFill/>
              </a:ln>
              <a:solidFill>
                <a:sysClr val="windowText" lastClr="000000"/>
              </a:solidFill>
              <a:effectLst/>
              <a:uLnTx/>
              <a:uFillTx/>
              <a:latin typeface="Calibri"/>
              <a:ea typeface="+mj-ea"/>
              <a:cs typeface="+mj-cs"/>
            </a:endParaRPr>
          </a:p>
        </p:txBody>
      </p:sp>
      <p:sp>
        <p:nvSpPr>
          <p:cNvPr id="3" name="Slide Number Placeholder 2"/>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3D6C3DC6-EF6E-8948-BFE6-808D46D584D8}" type="slidenum">
              <a:rPr kumimoji="0" lang="en-US" sz="900" b="0" i="0" u="none" strike="noStrike" kern="1200" cap="none" spc="0" normalizeH="0" baseline="0" noProof="0" smtClean="0">
                <a:ln>
                  <a:noFill/>
                </a:ln>
                <a:solidFill>
                  <a:srgbClr val="F5F5F5"/>
                </a:solidFill>
                <a:effectLst/>
                <a:uLnTx/>
                <a:uFillTx/>
                <a:latin typeface="Arial" panose="020B0604020202020204" pitchFamily="34" charset="0"/>
                <a:ea typeface="+mn-ea"/>
                <a:cs typeface="Arial" panose="020B0604020202020204" pitchFamily="34" charset="0"/>
              </a:rPr>
              <a:pPr marL="0" marR="0" lvl="0" indent="0" algn="ctr" defTabSz="457200" rtl="0" eaLnBrk="1" fontAlgn="auto" latinLnBrk="0" hangingPunct="1">
                <a:lnSpc>
                  <a:spcPct val="100000"/>
                </a:lnSpc>
                <a:spcBef>
                  <a:spcPts val="0"/>
                </a:spcBef>
                <a:spcAft>
                  <a:spcPts val="0"/>
                </a:spcAft>
                <a:buClrTx/>
                <a:buSzTx/>
                <a:buFontTx/>
                <a:buNone/>
                <a:tabLst/>
                <a:defRPr/>
              </a:pPr>
              <a:t>12</a:t>
            </a:fld>
            <a:endParaRPr kumimoji="0" lang="en-US" sz="900" b="0" i="0" u="none" strike="noStrike" kern="1200" cap="none" spc="0" normalizeH="0" baseline="0" noProof="0">
              <a:ln>
                <a:noFill/>
              </a:ln>
              <a:solidFill>
                <a:srgbClr val="F5F5F5"/>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1291501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00000000-0008-0000-0600-000002000000}"/>
              </a:ext>
            </a:extLst>
          </p:cNvPr>
          <p:cNvGraphicFramePr>
            <a:graphicFrameLocks/>
          </p:cNvGraphicFramePr>
          <p:nvPr>
            <p:extLst>
              <p:ext uri="{D42A27DB-BD31-4B8C-83A1-F6EECF244321}">
                <p14:modId xmlns:p14="http://schemas.microsoft.com/office/powerpoint/2010/main" val="266568212"/>
              </p:ext>
            </p:extLst>
          </p:nvPr>
        </p:nvGraphicFramePr>
        <p:xfrm>
          <a:off x="2853071" y="978196"/>
          <a:ext cx="6964325" cy="4976038"/>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rot="20379626">
            <a:off x="4631561" y="2684567"/>
            <a:ext cx="3163045" cy="1015663"/>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a:ln w="22225">
                  <a:solidFill>
                    <a:srgbClr val="D47B22"/>
                  </a:solidFill>
                  <a:prstDash val="solid"/>
                </a:ln>
                <a:solidFill>
                  <a:srgbClr val="D47B22">
                    <a:lumMod val="40000"/>
                    <a:lumOff val="60000"/>
                  </a:srgbClr>
                </a:solidFill>
                <a:effectLst/>
                <a:uLnTx/>
                <a:uFillTx/>
                <a:latin typeface="Sabon Next LT"/>
                <a:ea typeface="+mn-ea"/>
                <a:cs typeface="+mn-cs"/>
              </a:rPr>
              <a:t>Example</a:t>
            </a:r>
          </a:p>
        </p:txBody>
      </p:sp>
      <p:sp>
        <p:nvSpPr>
          <p:cNvPr id="4" name="Title 1"/>
          <p:cNvSpPr txBox="1">
            <a:spLocks/>
          </p:cNvSpPr>
          <p:nvPr/>
        </p:nvSpPr>
        <p:spPr>
          <a:xfrm>
            <a:off x="2438400" y="109669"/>
            <a:ext cx="8229600" cy="719891"/>
          </a:xfrm>
          <a:prstGeom prst="rect">
            <a:avLst/>
          </a:prstGeom>
        </p:spPr>
        <p:txBody>
          <a:bodyPr vert="horz" lIns="91440" tIns="45720" rIns="91440" bIns="45720" rtlCol="0" anchor="ctr">
            <a:normAutofit fontScale="5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a:ln>
                  <a:noFill/>
                </a:ln>
                <a:solidFill>
                  <a:sysClr val="windowText" lastClr="000000"/>
                </a:solidFill>
                <a:effectLst/>
                <a:uLnTx/>
                <a:uFillTx/>
                <a:latin typeface="Calibri"/>
                <a:ea typeface="+mj-ea"/>
                <a:cs typeface="+mj-cs"/>
              </a:rPr>
              <a:t>FY25 Budget by Function (Required)</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3600" b="0" i="1" u="none" strike="noStrike" kern="1200" cap="none" spc="0" normalizeH="0" baseline="0" noProof="0">
                <a:ln>
                  <a:noFill/>
                </a:ln>
                <a:solidFill>
                  <a:sysClr val="windowText" lastClr="000000"/>
                </a:solidFill>
                <a:effectLst/>
                <a:uLnTx/>
                <a:uFillTx/>
                <a:latin typeface="Calibri"/>
                <a:ea typeface="+mj-ea"/>
                <a:cs typeface="+mj-cs"/>
              </a:rPr>
              <a:t>*Based on Current Allocation of School Budget</a:t>
            </a:r>
          </a:p>
        </p:txBody>
      </p:sp>
      <p:sp>
        <p:nvSpPr>
          <p:cNvPr id="2" name="Slide Number Placeholder 1"/>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3D6C3DC6-EF6E-8948-BFE6-808D46D584D8}" type="slidenum">
              <a:rPr kumimoji="0" lang="en-US" sz="900" b="0" i="0" u="none" strike="noStrike" kern="1200" cap="none" spc="0" normalizeH="0" baseline="0" noProof="0" smtClean="0">
                <a:ln>
                  <a:noFill/>
                </a:ln>
                <a:solidFill>
                  <a:srgbClr val="F5F5F5"/>
                </a:solidFill>
                <a:effectLst/>
                <a:uLnTx/>
                <a:uFillTx/>
                <a:latin typeface="Arial" panose="020B0604020202020204" pitchFamily="34" charset="0"/>
                <a:ea typeface="+mn-ea"/>
                <a:cs typeface="Arial" panose="020B0604020202020204" pitchFamily="34" charset="0"/>
              </a:rPr>
              <a:pPr marL="0" marR="0" lvl="0" indent="0" algn="ctr" defTabSz="457200" rtl="0" eaLnBrk="1" fontAlgn="auto" latinLnBrk="0" hangingPunct="1">
                <a:lnSpc>
                  <a:spcPct val="100000"/>
                </a:lnSpc>
                <a:spcBef>
                  <a:spcPts val="0"/>
                </a:spcBef>
                <a:spcAft>
                  <a:spcPts val="0"/>
                </a:spcAft>
                <a:buClrTx/>
                <a:buSzTx/>
                <a:buFontTx/>
                <a:buNone/>
                <a:tabLst/>
                <a:defRPr/>
              </a:pPr>
              <a:t>13</a:t>
            </a:fld>
            <a:endParaRPr kumimoji="0" lang="en-US" sz="900" b="0" i="0" u="none" strike="noStrike" kern="1200" cap="none" spc="0" normalizeH="0" baseline="0" noProof="0">
              <a:ln>
                <a:noFill/>
              </a:ln>
              <a:solidFill>
                <a:srgbClr val="F5F5F5"/>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7161826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279C466-2CA8-D8B4-8F85-2B6F48BAB9A8}"/>
              </a:ext>
            </a:extLst>
          </p:cNvPr>
          <p:cNvSpPr>
            <a:spLocks noGrp="1"/>
          </p:cNvSpPr>
          <p:nvPr>
            <p:ph type="title"/>
          </p:nvPr>
        </p:nvSpPr>
        <p:spPr>
          <a:xfrm>
            <a:off x="3563725" y="2748951"/>
            <a:ext cx="4800600" cy="768096"/>
          </a:xfrm>
        </p:spPr>
        <p:txBody>
          <a:bodyPr/>
          <a:lstStyle/>
          <a:p>
            <a:r>
              <a:rPr lang="en-US"/>
              <a:t>Discussion of reserve and Holdback funds</a:t>
            </a:r>
          </a:p>
        </p:txBody>
      </p:sp>
    </p:spTree>
    <p:extLst>
      <p:ext uri="{BB962C8B-B14F-4D97-AF65-F5344CB8AC3E}">
        <p14:creationId xmlns:p14="http://schemas.microsoft.com/office/powerpoint/2010/main" val="37133160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82454" y="5522119"/>
            <a:ext cx="870309" cy="392906"/>
          </a:xfrm>
          <a:prstGeom prst="rect">
            <a:avLst/>
          </a:prstGeom>
        </p:spPr>
      </p:pic>
      <p:graphicFrame>
        <p:nvGraphicFramePr>
          <p:cNvPr id="11" name="Table 10"/>
          <p:cNvGraphicFramePr>
            <a:graphicFrameLocks noGrp="1"/>
          </p:cNvGraphicFramePr>
          <p:nvPr/>
        </p:nvGraphicFramePr>
        <p:xfrm>
          <a:off x="3640678" y="1240623"/>
          <a:ext cx="8094122" cy="5303522"/>
        </p:xfrm>
        <a:graphic>
          <a:graphicData uri="http://schemas.openxmlformats.org/drawingml/2006/table">
            <a:tbl>
              <a:tblPr firstRow="1" bandRow="1">
                <a:tableStyleId>{93296810-A885-4BE3-A3E7-6D5BEEA58F35}</a:tableStyleId>
              </a:tblPr>
              <a:tblGrid>
                <a:gridCol w="1583293">
                  <a:extLst>
                    <a:ext uri="{9D8B030D-6E8A-4147-A177-3AD203B41FA5}">
                      <a16:colId xmlns:a16="http://schemas.microsoft.com/office/drawing/2014/main" val="20000"/>
                    </a:ext>
                  </a:extLst>
                </a:gridCol>
                <a:gridCol w="1760933">
                  <a:extLst>
                    <a:ext uri="{9D8B030D-6E8A-4147-A177-3AD203B41FA5}">
                      <a16:colId xmlns:a16="http://schemas.microsoft.com/office/drawing/2014/main" val="20001"/>
                    </a:ext>
                  </a:extLst>
                </a:gridCol>
                <a:gridCol w="1760933">
                  <a:extLst>
                    <a:ext uri="{9D8B030D-6E8A-4147-A177-3AD203B41FA5}">
                      <a16:colId xmlns:a16="http://schemas.microsoft.com/office/drawing/2014/main" val="20002"/>
                    </a:ext>
                  </a:extLst>
                </a:gridCol>
                <a:gridCol w="1621926">
                  <a:extLst>
                    <a:ext uri="{9D8B030D-6E8A-4147-A177-3AD203B41FA5}">
                      <a16:colId xmlns:a16="http://schemas.microsoft.com/office/drawing/2014/main" val="20003"/>
                    </a:ext>
                  </a:extLst>
                </a:gridCol>
                <a:gridCol w="1367037">
                  <a:extLst>
                    <a:ext uri="{9D8B030D-6E8A-4147-A177-3AD203B41FA5}">
                      <a16:colId xmlns:a16="http://schemas.microsoft.com/office/drawing/2014/main" val="20005"/>
                    </a:ext>
                  </a:extLst>
                </a:gridCol>
              </a:tblGrid>
              <a:tr h="623751">
                <a:tc>
                  <a:txBody>
                    <a:bodyPr/>
                    <a:lstStyle/>
                    <a:p>
                      <a:pPr algn="ctr"/>
                      <a:r>
                        <a:rPr lang="en-US" sz="1400"/>
                        <a:t>Priorities</a:t>
                      </a:r>
                      <a:endParaRPr lang="en-US" sz="1400">
                        <a:latin typeface="Calibri" panose="020F0502020204030204" pitchFamily="34" charset="0"/>
                      </a:endParaRPr>
                    </a:p>
                  </a:txBody>
                  <a:tcPr marL="68580" marR="68580" marT="34290" marB="34290" anchor="ctr"/>
                </a:tc>
                <a:tc>
                  <a:txBody>
                    <a:bodyPr/>
                    <a:lstStyle/>
                    <a:p>
                      <a:pPr algn="ctr"/>
                      <a:r>
                        <a:rPr lang="en-US" sz="1400"/>
                        <a:t>APS FIVE Focus Area</a:t>
                      </a:r>
                      <a:endParaRPr lang="en-US" sz="1400">
                        <a:latin typeface="Calibri" panose="020F0502020204030204" pitchFamily="34" charset="0"/>
                      </a:endParaRPr>
                    </a:p>
                  </a:txBody>
                  <a:tcPr marL="68580" marR="68580" marT="34290" marB="34290" anchor="ctr"/>
                </a:tc>
                <a:tc>
                  <a:txBody>
                    <a:bodyPr/>
                    <a:lstStyle/>
                    <a:p>
                      <a:pPr algn="ctr"/>
                      <a:r>
                        <a:rPr lang="en-US" sz="1400"/>
                        <a:t>Strategies</a:t>
                      </a:r>
                      <a:endParaRPr lang="en-US" sz="1400">
                        <a:latin typeface="Calibri" panose="020F0502020204030204" pitchFamily="34" charset="0"/>
                      </a:endParaRPr>
                    </a:p>
                  </a:txBody>
                  <a:tcPr marL="68580" marR="68580" marT="34290" marB="34290" anchor="ctr"/>
                </a:tc>
                <a:tc>
                  <a:txBody>
                    <a:bodyPr/>
                    <a:lstStyle/>
                    <a:p>
                      <a:pPr marL="0" algn="ctr" defTabSz="685800" rtl="0" eaLnBrk="1" latinLnBrk="0" hangingPunct="1"/>
                      <a:r>
                        <a:rPr lang="en-US" sz="1400" b="1" kern="1200">
                          <a:solidFill>
                            <a:schemeClr val="lt1"/>
                          </a:solidFill>
                        </a:rPr>
                        <a:t>Requests</a:t>
                      </a:r>
                      <a:endParaRPr lang="en-US" sz="1400" b="1" kern="1200">
                        <a:solidFill>
                          <a:schemeClr val="lt1"/>
                        </a:solidFill>
                        <a:latin typeface="Calibri" panose="020F0502020204030204" pitchFamily="34" charset="0"/>
                        <a:ea typeface="+mn-ea"/>
                        <a:cs typeface="+mn-cs"/>
                      </a:endParaRPr>
                    </a:p>
                  </a:txBody>
                  <a:tcPr marL="68580" marR="68580" marT="34290" marB="34290" anchor="ctr"/>
                </a:tc>
                <a:tc>
                  <a:txBody>
                    <a:bodyPr/>
                    <a:lstStyle/>
                    <a:p>
                      <a:pPr algn="ctr"/>
                      <a:r>
                        <a:rPr lang="en-US" sz="1400"/>
                        <a:t>Amount</a:t>
                      </a:r>
                      <a:endParaRPr lang="en-US" sz="1400">
                        <a:latin typeface="Calibri" panose="020F0502020204030204" pitchFamily="34" charset="0"/>
                      </a:endParaRPr>
                    </a:p>
                  </a:txBody>
                  <a:tcPr marL="68580" marR="68580" marT="34290" marB="34290" anchor="ctr"/>
                </a:tc>
                <a:extLst>
                  <a:ext uri="{0D108BD9-81ED-4DB2-BD59-A6C34878D82A}">
                    <a16:rowId xmlns:a16="http://schemas.microsoft.com/office/drawing/2014/main" val="10000"/>
                  </a:ext>
                </a:extLst>
              </a:tr>
              <a:tr h="1427342">
                <a:tc>
                  <a:txBody>
                    <a:bodyPr/>
                    <a:lstStyle/>
                    <a:p>
                      <a:pPr algn="l"/>
                      <a:r>
                        <a:rPr lang="en-US" sz="1100" b="0">
                          <a:solidFill>
                            <a:srgbClr val="FF0000"/>
                          </a:solidFill>
                        </a:rPr>
                        <a:t>Increase</a:t>
                      </a:r>
                      <a:r>
                        <a:rPr lang="en-US" sz="1100" b="0" baseline="0">
                          <a:solidFill>
                            <a:srgbClr val="FF0000"/>
                          </a:solidFill>
                        </a:rPr>
                        <a:t> level of rigor and relevance (example- please remove)</a:t>
                      </a:r>
                      <a:endParaRPr lang="en-US" sz="1100" b="0" i="1">
                        <a:solidFill>
                          <a:srgbClr val="FF0000"/>
                        </a:solidFill>
                      </a:endParaRPr>
                    </a:p>
                  </a:txBody>
                  <a:tcPr marL="68580" marR="68580" marT="34290" marB="34290" anchor="b"/>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100" b="0" kern="1200">
                          <a:solidFill>
                            <a:srgbClr val="FF0000"/>
                          </a:solidFill>
                        </a:rPr>
                        <a:t>Fostering Academic Excellence for All </a:t>
                      </a:r>
                      <a:r>
                        <a:rPr lang="en-US" sz="1100" b="0" baseline="0">
                          <a:solidFill>
                            <a:srgbClr val="FF0000"/>
                          </a:solidFill>
                        </a:rPr>
                        <a:t>(example- please remove)</a:t>
                      </a:r>
                      <a:endParaRPr lang="en-US" sz="1100" b="0" i="1" kern="1200">
                        <a:solidFill>
                          <a:srgbClr val="FF0000"/>
                        </a:solidFill>
                        <a:latin typeface="+mn-lt"/>
                        <a:ea typeface="+mn-ea"/>
                        <a:cs typeface="+mn-cs"/>
                      </a:endParaRPr>
                    </a:p>
                  </a:txBody>
                  <a:tcPr marL="68580" marR="68580" marT="34290" marB="34290" anchor="b"/>
                </a:tc>
                <a:tc>
                  <a:txBody>
                    <a:bodyPr/>
                    <a:lstStyle/>
                    <a:p>
                      <a:pPr marL="0" algn="l" defTabSz="685800" rtl="0" eaLnBrk="1" latinLnBrk="0" hangingPunct="1"/>
                      <a:r>
                        <a:rPr lang="en-US" sz="1100" b="0" kern="1200">
                          <a:solidFill>
                            <a:srgbClr val="FF0000"/>
                          </a:solidFill>
                        </a:rPr>
                        <a:t>Implementation</a:t>
                      </a:r>
                      <a:r>
                        <a:rPr lang="en-US" sz="1100" b="0" kern="1200" baseline="0">
                          <a:solidFill>
                            <a:srgbClr val="FF0000"/>
                          </a:solidFill>
                        </a:rPr>
                        <a:t> of guided reading training for all staff </a:t>
                      </a:r>
                      <a:r>
                        <a:rPr lang="en-US" sz="1100" b="0" baseline="0">
                          <a:solidFill>
                            <a:srgbClr val="FF0000"/>
                          </a:solidFill>
                        </a:rPr>
                        <a:t>(example- please remove)</a:t>
                      </a:r>
                      <a:endParaRPr lang="en-US" sz="1100" b="0" i="1" kern="1200">
                        <a:solidFill>
                          <a:srgbClr val="FF0000"/>
                        </a:solidFill>
                        <a:latin typeface="+mn-lt"/>
                        <a:ea typeface="+mn-ea"/>
                        <a:cs typeface="+mn-cs"/>
                      </a:endParaRPr>
                    </a:p>
                  </a:txBody>
                  <a:tcPr marL="68580" marR="68580" marT="34290" marB="34290" anchor="b"/>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100" b="0" kern="1200">
                          <a:solidFill>
                            <a:srgbClr val="FF0000"/>
                          </a:solidFill>
                        </a:rPr>
                        <a:t>Purchase an additional Teacher</a:t>
                      </a:r>
                    </a:p>
                    <a:p>
                      <a:pPr marL="0" marR="0" indent="0" algn="l" defTabSz="685800" rtl="0" eaLnBrk="1" fontAlgn="auto" latinLnBrk="0" hangingPunct="1">
                        <a:lnSpc>
                          <a:spcPct val="100000"/>
                        </a:lnSpc>
                        <a:spcBef>
                          <a:spcPts val="0"/>
                        </a:spcBef>
                        <a:spcAft>
                          <a:spcPts val="0"/>
                        </a:spcAft>
                        <a:buClrTx/>
                        <a:buSzTx/>
                        <a:buFontTx/>
                        <a:buNone/>
                        <a:tabLst/>
                        <a:defRPr/>
                      </a:pPr>
                      <a:endParaRPr lang="en-US" sz="1100" b="0" kern="1200">
                        <a:solidFill>
                          <a:srgbClr val="FF0000"/>
                        </a:solidFill>
                      </a:endParaRPr>
                    </a:p>
                    <a:p>
                      <a:pPr marL="0" marR="0" indent="0" algn="l" defTabSz="685800" rtl="0" eaLnBrk="1" fontAlgn="auto" latinLnBrk="0" hangingPunct="1">
                        <a:lnSpc>
                          <a:spcPct val="100000"/>
                        </a:lnSpc>
                        <a:spcBef>
                          <a:spcPts val="0"/>
                        </a:spcBef>
                        <a:spcAft>
                          <a:spcPts val="0"/>
                        </a:spcAft>
                        <a:buClrTx/>
                        <a:buSzTx/>
                        <a:buFontTx/>
                        <a:buNone/>
                        <a:tabLst/>
                        <a:defRPr/>
                      </a:pPr>
                      <a:r>
                        <a:rPr lang="en-US" sz="1100" b="0" baseline="0">
                          <a:solidFill>
                            <a:srgbClr val="FF0000"/>
                          </a:solidFill>
                        </a:rPr>
                        <a:t>(example- please remove)</a:t>
                      </a:r>
                      <a:endParaRPr lang="en-US" sz="1100" b="0" i="1" kern="1200">
                        <a:solidFill>
                          <a:srgbClr val="FF0000"/>
                        </a:solidFill>
                        <a:latin typeface="+mn-lt"/>
                        <a:ea typeface="+mn-ea"/>
                        <a:cs typeface="+mn-cs"/>
                      </a:endParaRPr>
                    </a:p>
                  </a:txBody>
                  <a:tcPr marL="68580" marR="68580" marT="34290" marB="34290" anchor="b"/>
                </a:tc>
                <a:tc>
                  <a:txBody>
                    <a:bodyPr/>
                    <a:lstStyle/>
                    <a:p>
                      <a:pPr marL="0" algn="l" defTabSz="685800" rtl="0" eaLnBrk="1" latinLnBrk="0" hangingPunct="1"/>
                      <a:r>
                        <a:rPr lang="en-US" sz="1100" b="0" kern="1200">
                          <a:solidFill>
                            <a:srgbClr val="FF0000"/>
                          </a:solidFill>
                        </a:rPr>
                        <a:t>$84, 134</a:t>
                      </a:r>
                    </a:p>
                    <a:p>
                      <a:pPr marL="0" algn="l" defTabSz="685800" rtl="0" eaLnBrk="1" latinLnBrk="0" hangingPunct="1"/>
                      <a:endParaRPr lang="en-US" sz="1100" b="0" kern="1200">
                        <a:solidFill>
                          <a:srgbClr val="FF0000"/>
                        </a:solidFill>
                      </a:endParaRPr>
                    </a:p>
                    <a:p>
                      <a:pPr marL="0" marR="0" indent="0" algn="l" defTabSz="685800" rtl="0" eaLnBrk="1" fontAlgn="auto" latinLnBrk="0" hangingPunct="1">
                        <a:lnSpc>
                          <a:spcPct val="100000"/>
                        </a:lnSpc>
                        <a:spcBef>
                          <a:spcPts val="0"/>
                        </a:spcBef>
                        <a:spcAft>
                          <a:spcPts val="0"/>
                        </a:spcAft>
                        <a:buClrTx/>
                        <a:buSzTx/>
                        <a:buFontTx/>
                        <a:buNone/>
                        <a:tabLst/>
                        <a:defRPr/>
                      </a:pPr>
                      <a:r>
                        <a:rPr lang="en-US" sz="1100" b="0" baseline="0">
                          <a:solidFill>
                            <a:srgbClr val="FF0000"/>
                          </a:solidFill>
                        </a:rPr>
                        <a:t>(example- please remove)</a:t>
                      </a:r>
                      <a:endParaRPr lang="en-US" sz="1100" b="0" i="1" kern="1200">
                        <a:solidFill>
                          <a:srgbClr val="FF0000"/>
                        </a:solidFill>
                        <a:latin typeface="+mn-lt"/>
                        <a:ea typeface="+mn-ea"/>
                        <a:cs typeface="+mn-cs"/>
                      </a:endParaRPr>
                    </a:p>
                  </a:txBody>
                  <a:tcPr marL="68580" marR="68580" marT="34290" marB="34290" anchor="b"/>
                </a:tc>
                <a:extLst>
                  <a:ext uri="{0D108BD9-81ED-4DB2-BD59-A6C34878D82A}">
                    <a16:rowId xmlns:a16="http://schemas.microsoft.com/office/drawing/2014/main" val="10001"/>
                  </a:ext>
                </a:extLst>
              </a:tr>
              <a:tr h="361381">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extLst>
                  <a:ext uri="{0D108BD9-81ED-4DB2-BD59-A6C34878D82A}">
                    <a16:rowId xmlns:a16="http://schemas.microsoft.com/office/drawing/2014/main" val="10002"/>
                  </a:ext>
                </a:extLst>
              </a:tr>
              <a:tr h="361381">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extLst>
                  <a:ext uri="{0D108BD9-81ED-4DB2-BD59-A6C34878D82A}">
                    <a16:rowId xmlns:a16="http://schemas.microsoft.com/office/drawing/2014/main" val="10003"/>
                  </a:ext>
                </a:extLst>
              </a:tr>
              <a:tr h="361381">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extLst>
                  <a:ext uri="{0D108BD9-81ED-4DB2-BD59-A6C34878D82A}">
                    <a16:rowId xmlns:a16="http://schemas.microsoft.com/office/drawing/2014/main" val="10004"/>
                  </a:ext>
                </a:extLst>
              </a:tr>
              <a:tr h="361381">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extLst>
                  <a:ext uri="{0D108BD9-81ED-4DB2-BD59-A6C34878D82A}">
                    <a16:rowId xmlns:a16="http://schemas.microsoft.com/office/drawing/2014/main" val="10005"/>
                  </a:ext>
                </a:extLst>
              </a:tr>
              <a:tr h="361381">
                <a:tc>
                  <a:txBody>
                    <a:bodyPr/>
                    <a:lstStyle/>
                    <a:p>
                      <a:endParaRPr lang="en-US" sz="800"/>
                    </a:p>
                  </a:txBody>
                  <a:tcPr marL="68580" marR="68580" marT="34290" marB="34290" anchor="ctr"/>
                </a:tc>
                <a:tc>
                  <a:txBody>
                    <a:bodyPr/>
                    <a:lstStyle/>
                    <a:p>
                      <a:pPr algn="ctr"/>
                      <a:endParaRPr lang="en-US" sz="800"/>
                    </a:p>
                  </a:txBody>
                  <a:tcPr marL="68580" marR="68580" marT="34290" marB="34290" anchor="ctr"/>
                </a:tc>
                <a:tc>
                  <a:txBody>
                    <a:bodyPr/>
                    <a:lstStyle/>
                    <a:p>
                      <a:pPr algn="ctr"/>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extLst>
                  <a:ext uri="{0D108BD9-81ED-4DB2-BD59-A6C34878D82A}">
                    <a16:rowId xmlns:a16="http://schemas.microsoft.com/office/drawing/2014/main" val="10006"/>
                  </a:ext>
                </a:extLst>
              </a:tr>
              <a:tr h="361381">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extLst>
                  <a:ext uri="{0D108BD9-81ED-4DB2-BD59-A6C34878D82A}">
                    <a16:rowId xmlns:a16="http://schemas.microsoft.com/office/drawing/2014/main" val="10007"/>
                  </a:ext>
                </a:extLst>
              </a:tr>
              <a:tr h="361381">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extLst>
                  <a:ext uri="{0D108BD9-81ED-4DB2-BD59-A6C34878D82A}">
                    <a16:rowId xmlns:a16="http://schemas.microsoft.com/office/drawing/2014/main" val="10008"/>
                  </a:ext>
                </a:extLst>
              </a:tr>
              <a:tr h="361381">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extLst>
                  <a:ext uri="{0D108BD9-81ED-4DB2-BD59-A6C34878D82A}">
                    <a16:rowId xmlns:a16="http://schemas.microsoft.com/office/drawing/2014/main" val="10009"/>
                  </a:ext>
                </a:extLst>
              </a:tr>
              <a:tr h="361381">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extLst>
                  <a:ext uri="{0D108BD9-81ED-4DB2-BD59-A6C34878D82A}">
                    <a16:rowId xmlns:a16="http://schemas.microsoft.com/office/drawing/2014/main" val="10010"/>
                  </a:ext>
                </a:extLst>
              </a:tr>
            </a:tbl>
          </a:graphicData>
        </a:graphic>
      </p:graphicFrame>
      <p:sp>
        <p:nvSpPr>
          <p:cNvPr id="2" name="Slide Number Placeholder 1"/>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3D6C3DC6-EF6E-8948-BFE6-808D46D584D8}" type="slidenum">
              <a:rPr kumimoji="0" lang="en-US" sz="900" b="0" i="0" u="none" strike="noStrike" kern="1200" cap="none" spc="0" normalizeH="0" baseline="0" noProof="0" smtClean="0">
                <a:ln>
                  <a:noFill/>
                </a:ln>
                <a:solidFill>
                  <a:srgbClr val="F5F5F5"/>
                </a:solidFill>
                <a:effectLst/>
                <a:uLnTx/>
                <a:uFillTx/>
                <a:latin typeface="Arial" panose="020B0604020202020204" pitchFamily="34" charset="0"/>
                <a:ea typeface="+mn-ea"/>
                <a:cs typeface="Arial" panose="020B0604020202020204" pitchFamily="34" charset="0"/>
              </a:rPr>
              <a:pPr marL="0" marR="0" lvl="0" indent="0" algn="ctr" defTabSz="457200" rtl="0" eaLnBrk="1" fontAlgn="auto" latinLnBrk="0" hangingPunct="1">
                <a:lnSpc>
                  <a:spcPct val="100000"/>
                </a:lnSpc>
                <a:spcBef>
                  <a:spcPts val="0"/>
                </a:spcBef>
                <a:spcAft>
                  <a:spcPts val="0"/>
                </a:spcAft>
                <a:buClrTx/>
                <a:buSzTx/>
                <a:buFontTx/>
                <a:buNone/>
                <a:tabLst/>
                <a:defRPr/>
              </a:pPr>
              <a:t>15</a:t>
            </a:fld>
            <a:endParaRPr kumimoji="0" lang="en-US" sz="900" b="0" i="0" u="none" strike="noStrike" kern="1200" cap="none" spc="0" normalizeH="0" baseline="0" noProof="0">
              <a:ln>
                <a:noFill/>
              </a:ln>
              <a:solidFill>
                <a:srgbClr val="F5F5F5"/>
              </a:solidFill>
              <a:effectLst/>
              <a:uLnTx/>
              <a:uFillTx/>
              <a:latin typeface="Arial" panose="020B0604020202020204" pitchFamily="34" charset="0"/>
              <a:ea typeface="+mn-ea"/>
              <a:cs typeface="Arial" panose="020B0604020202020204" pitchFamily="34" charset="0"/>
            </a:endParaRPr>
          </a:p>
        </p:txBody>
      </p:sp>
      <p:sp>
        <p:nvSpPr>
          <p:cNvPr id="4" name="Rectangle 3">
            <a:extLst>
              <a:ext uri="{FF2B5EF4-FFF2-40B4-BE49-F238E27FC236}">
                <a16:creationId xmlns:a16="http://schemas.microsoft.com/office/drawing/2014/main" id="{71D74ADF-D065-F4AC-6AFC-5232688AE1B8}"/>
              </a:ext>
            </a:extLst>
          </p:cNvPr>
          <p:cNvSpPr/>
          <p:nvPr/>
        </p:nvSpPr>
        <p:spPr>
          <a:xfrm>
            <a:off x="4262890" y="875782"/>
            <a:ext cx="7085696" cy="17029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Sabon Next LT"/>
              <a:ea typeface="+mn-ea"/>
              <a:cs typeface="+mn-cs"/>
            </a:endParaRPr>
          </a:p>
        </p:txBody>
      </p:sp>
      <p:sp>
        <p:nvSpPr>
          <p:cNvPr id="5" name="TextBox 4">
            <a:extLst>
              <a:ext uri="{FF2B5EF4-FFF2-40B4-BE49-F238E27FC236}">
                <a16:creationId xmlns:a16="http://schemas.microsoft.com/office/drawing/2014/main" id="{C92BF239-9DC7-0C8E-F0D1-AA426EF1386E}"/>
              </a:ext>
            </a:extLst>
          </p:cNvPr>
          <p:cNvSpPr txBox="1"/>
          <p:nvPr/>
        </p:nvSpPr>
        <p:spPr>
          <a:xfrm>
            <a:off x="3419476" y="36832"/>
            <a:ext cx="8772524" cy="923330"/>
          </a:xfrm>
          <a:prstGeom prst="rect">
            <a:avLst/>
          </a:prstGeom>
          <a:noFill/>
        </p:spPr>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prstClr val="black"/>
                </a:solidFill>
                <a:effectLst/>
                <a:uLnTx/>
                <a:uFillTx/>
                <a:latin typeface="Century Schoolbook"/>
                <a:ea typeface="+mn-ea"/>
                <a:cs typeface="+mn-cs"/>
              </a:rPr>
              <a:t>Plan for </a:t>
            </a:r>
            <a:r>
              <a:rPr lang="en-US" sz="2700" b="1">
                <a:solidFill>
                  <a:prstClr val="black"/>
                </a:solidFill>
                <a:latin typeface="Century Schoolbook"/>
              </a:rPr>
              <a:t>FY25</a:t>
            </a:r>
            <a:r>
              <a:rPr kumimoji="0" lang="en-US" sz="2700" b="1" i="0" u="none" strike="noStrike" kern="1200" cap="none" spc="0" normalizeH="0" baseline="0" noProof="0">
                <a:ln>
                  <a:noFill/>
                </a:ln>
                <a:solidFill>
                  <a:prstClr val="black"/>
                </a:solidFill>
                <a:effectLst/>
                <a:uLnTx/>
                <a:uFillTx/>
                <a:latin typeface="Century Schoolbook"/>
                <a:ea typeface="+mn-ea"/>
                <a:cs typeface="+mn-cs"/>
              </a:rPr>
              <a:t> Leveling Reserve </a:t>
            </a:r>
          </a:p>
          <a:p>
            <a:pPr algn="ctr">
              <a:defRPr/>
            </a:pPr>
            <a:r>
              <a:rPr lang="en-US" sz="2700" b="1">
                <a:solidFill>
                  <a:srgbClr val="FF0000"/>
                </a:solidFill>
                <a:highlight>
                  <a:srgbClr val="FFFF00"/>
                </a:highlight>
                <a:latin typeface="Century Schoolbook"/>
              </a:rPr>
              <a:t>$__(Insert Amount Here)___</a:t>
            </a:r>
          </a:p>
        </p:txBody>
      </p:sp>
      <p:sp>
        <p:nvSpPr>
          <p:cNvPr id="6" name="Rectangle 5">
            <a:extLst>
              <a:ext uri="{FF2B5EF4-FFF2-40B4-BE49-F238E27FC236}">
                <a16:creationId xmlns:a16="http://schemas.microsoft.com/office/drawing/2014/main" id="{FEF3F32B-7CFB-5DEE-EA56-0798E6446FF1}"/>
              </a:ext>
            </a:extLst>
          </p:cNvPr>
          <p:cNvSpPr/>
          <p:nvPr/>
        </p:nvSpPr>
        <p:spPr>
          <a:xfrm>
            <a:off x="4089256" y="2057400"/>
            <a:ext cx="7196965" cy="392906"/>
          </a:xfrm>
          <a:prstGeom prst="rect">
            <a:avLst/>
          </a:prstGeom>
          <a:solidFill>
            <a:schemeClr val="accent1">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83A9">
                    <a:lumMod val="75000"/>
                  </a:srgbClr>
                </a:solidFill>
                <a:effectLst/>
                <a:uLnTx/>
                <a:uFillTx/>
                <a:latin typeface="Sabon Next LT"/>
                <a:ea typeface="+mn-ea"/>
                <a:cs typeface="+mn-cs"/>
              </a:rPr>
              <a:t>EXAMPLE</a:t>
            </a:r>
          </a:p>
        </p:txBody>
      </p:sp>
    </p:spTree>
    <p:extLst>
      <p:ext uri="{BB962C8B-B14F-4D97-AF65-F5344CB8AC3E}">
        <p14:creationId xmlns:p14="http://schemas.microsoft.com/office/powerpoint/2010/main" val="27715679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82454" y="5522119"/>
            <a:ext cx="870309" cy="392906"/>
          </a:xfrm>
          <a:prstGeom prst="rect">
            <a:avLst/>
          </a:prstGeom>
        </p:spPr>
      </p:pic>
      <p:graphicFrame>
        <p:nvGraphicFramePr>
          <p:cNvPr id="11" name="Table 10"/>
          <p:cNvGraphicFramePr>
            <a:graphicFrameLocks noGrp="1"/>
          </p:cNvGraphicFramePr>
          <p:nvPr/>
        </p:nvGraphicFramePr>
        <p:xfrm>
          <a:off x="3640678" y="1240623"/>
          <a:ext cx="8094122" cy="5303522"/>
        </p:xfrm>
        <a:graphic>
          <a:graphicData uri="http://schemas.openxmlformats.org/drawingml/2006/table">
            <a:tbl>
              <a:tblPr firstRow="1" bandRow="1">
                <a:tableStyleId>{F5AB1C69-6EDB-4FF4-983F-18BD219EF322}</a:tableStyleId>
              </a:tblPr>
              <a:tblGrid>
                <a:gridCol w="1583293">
                  <a:extLst>
                    <a:ext uri="{9D8B030D-6E8A-4147-A177-3AD203B41FA5}">
                      <a16:colId xmlns:a16="http://schemas.microsoft.com/office/drawing/2014/main" val="20000"/>
                    </a:ext>
                  </a:extLst>
                </a:gridCol>
                <a:gridCol w="1760933">
                  <a:extLst>
                    <a:ext uri="{9D8B030D-6E8A-4147-A177-3AD203B41FA5}">
                      <a16:colId xmlns:a16="http://schemas.microsoft.com/office/drawing/2014/main" val="20001"/>
                    </a:ext>
                  </a:extLst>
                </a:gridCol>
                <a:gridCol w="1760933">
                  <a:extLst>
                    <a:ext uri="{9D8B030D-6E8A-4147-A177-3AD203B41FA5}">
                      <a16:colId xmlns:a16="http://schemas.microsoft.com/office/drawing/2014/main" val="20002"/>
                    </a:ext>
                  </a:extLst>
                </a:gridCol>
                <a:gridCol w="1621926">
                  <a:extLst>
                    <a:ext uri="{9D8B030D-6E8A-4147-A177-3AD203B41FA5}">
                      <a16:colId xmlns:a16="http://schemas.microsoft.com/office/drawing/2014/main" val="20003"/>
                    </a:ext>
                  </a:extLst>
                </a:gridCol>
                <a:gridCol w="1367037">
                  <a:extLst>
                    <a:ext uri="{9D8B030D-6E8A-4147-A177-3AD203B41FA5}">
                      <a16:colId xmlns:a16="http://schemas.microsoft.com/office/drawing/2014/main" val="20005"/>
                    </a:ext>
                  </a:extLst>
                </a:gridCol>
              </a:tblGrid>
              <a:tr h="623751">
                <a:tc>
                  <a:txBody>
                    <a:bodyPr/>
                    <a:lstStyle/>
                    <a:p>
                      <a:pPr algn="ctr"/>
                      <a:r>
                        <a:rPr lang="en-US" sz="1400"/>
                        <a:t>Priorities</a:t>
                      </a:r>
                      <a:endParaRPr lang="en-US" sz="1400">
                        <a:latin typeface="Calibri" panose="020F0502020204030204" pitchFamily="34" charset="0"/>
                      </a:endParaRPr>
                    </a:p>
                  </a:txBody>
                  <a:tcPr marL="68580" marR="68580" marT="34290" marB="34290" anchor="ctr"/>
                </a:tc>
                <a:tc>
                  <a:txBody>
                    <a:bodyPr/>
                    <a:lstStyle/>
                    <a:p>
                      <a:pPr algn="ctr"/>
                      <a:r>
                        <a:rPr lang="en-US" sz="1400"/>
                        <a:t>APS FIVE Focus Area</a:t>
                      </a:r>
                      <a:endParaRPr lang="en-US" sz="1400">
                        <a:latin typeface="Calibri" panose="020F0502020204030204" pitchFamily="34" charset="0"/>
                      </a:endParaRPr>
                    </a:p>
                  </a:txBody>
                  <a:tcPr marL="68580" marR="68580" marT="34290" marB="34290" anchor="ctr"/>
                </a:tc>
                <a:tc>
                  <a:txBody>
                    <a:bodyPr/>
                    <a:lstStyle/>
                    <a:p>
                      <a:pPr algn="ctr"/>
                      <a:r>
                        <a:rPr lang="en-US" sz="1400"/>
                        <a:t>Strategies</a:t>
                      </a:r>
                      <a:endParaRPr lang="en-US" sz="1400">
                        <a:latin typeface="Calibri" panose="020F0502020204030204" pitchFamily="34" charset="0"/>
                      </a:endParaRPr>
                    </a:p>
                  </a:txBody>
                  <a:tcPr marL="68580" marR="68580" marT="34290" marB="34290" anchor="ctr"/>
                </a:tc>
                <a:tc>
                  <a:txBody>
                    <a:bodyPr/>
                    <a:lstStyle/>
                    <a:p>
                      <a:pPr marL="0" algn="ctr" defTabSz="685800" rtl="0" eaLnBrk="1" latinLnBrk="0" hangingPunct="1"/>
                      <a:r>
                        <a:rPr lang="en-US" sz="1400" b="1" kern="1200">
                          <a:solidFill>
                            <a:schemeClr val="lt1"/>
                          </a:solidFill>
                        </a:rPr>
                        <a:t>Requests</a:t>
                      </a:r>
                      <a:endParaRPr lang="en-US" sz="1400" b="1" kern="1200">
                        <a:solidFill>
                          <a:schemeClr val="lt1"/>
                        </a:solidFill>
                        <a:latin typeface="Calibri" panose="020F0502020204030204" pitchFamily="34" charset="0"/>
                        <a:ea typeface="+mn-ea"/>
                        <a:cs typeface="+mn-cs"/>
                      </a:endParaRPr>
                    </a:p>
                  </a:txBody>
                  <a:tcPr marL="68580" marR="68580" marT="34290" marB="34290" anchor="ctr"/>
                </a:tc>
                <a:tc>
                  <a:txBody>
                    <a:bodyPr/>
                    <a:lstStyle/>
                    <a:p>
                      <a:pPr algn="ctr"/>
                      <a:r>
                        <a:rPr lang="en-US" sz="1400"/>
                        <a:t>Amount</a:t>
                      </a:r>
                      <a:endParaRPr lang="en-US" sz="1400">
                        <a:latin typeface="Calibri" panose="020F0502020204030204" pitchFamily="34" charset="0"/>
                      </a:endParaRPr>
                    </a:p>
                  </a:txBody>
                  <a:tcPr marL="68580" marR="68580" marT="34290" marB="34290" anchor="ctr"/>
                </a:tc>
                <a:extLst>
                  <a:ext uri="{0D108BD9-81ED-4DB2-BD59-A6C34878D82A}">
                    <a16:rowId xmlns:a16="http://schemas.microsoft.com/office/drawing/2014/main" val="10000"/>
                  </a:ext>
                </a:extLst>
              </a:tr>
              <a:tr h="1427342">
                <a:tc>
                  <a:txBody>
                    <a:bodyPr/>
                    <a:lstStyle/>
                    <a:p>
                      <a:pPr algn="l"/>
                      <a:r>
                        <a:rPr lang="en-US" sz="1100" b="0">
                          <a:solidFill>
                            <a:srgbClr val="FF0000"/>
                          </a:solidFill>
                        </a:rPr>
                        <a:t>Increase</a:t>
                      </a:r>
                      <a:r>
                        <a:rPr lang="en-US" sz="1100" b="0" baseline="0">
                          <a:solidFill>
                            <a:srgbClr val="FF0000"/>
                          </a:solidFill>
                        </a:rPr>
                        <a:t> level of rigor and relevance (example- please remove)</a:t>
                      </a:r>
                      <a:endParaRPr lang="en-US" sz="1100" b="0" i="1">
                        <a:solidFill>
                          <a:srgbClr val="FF0000"/>
                        </a:solidFill>
                      </a:endParaRPr>
                    </a:p>
                  </a:txBody>
                  <a:tcPr marL="68580" marR="68580" marT="34290" marB="34290" anchor="b"/>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100" b="0" kern="1200">
                          <a:solidFill>
                            <a:srgbClr val="FF0000"/>
                          </a:solidFill>
                        </a:rPr>
                        <a:t>Fostering Academic Excellence for All </a:t>
                      </a:r>
                      <a:r>
                        <a:rPr lang="en-US" sz="1100" b="0" baseline="0">
                          <a:solidFill>
                            <a:srgbClr val="FF0000"/>
                          </a:solidFill>
                        </a:rPr>
                        <a:t>(example- please remove)</a:t>
                      </a:r>
                      <a:endParaRPr lang="en-US" sz="1100" b="0" i="1" kern="1200">
                        <a:solidFill>
                          <a:srgbClr val="FF0000"/>
                        </a:solidFill>
                        <a:latin typeface="+mn-lt"/>
                        <a:ea typeface="+mn-ea"/>
                        <a:cs typeface="+mn-cs"/>
                      </a:endParaRPr>
                    </a:p>
                  </a:txBody>
                  <a:tcPr marL="68580" marR="68580" marT="34290" marB="34290" anchor="b"/>
                </a:tc>
                <a:tc>
                  <a:txBody>
                    <a:bodyPr/>
                    <a:lstStyle/>
                    <a:p>
                      <a:pPr marL="0" algn="l" defTabSz="685800" rtl="0" eaLnBrk="1" latinLnBrk="0" hangingPunct="1"/>
                      <a:r>
                        <a:rPr lang="en-US" sz="1100" b="0" kern="1200">
                          <a:solidFill>
                            <a:srgbClr val="FF0000"/>
                          </a:solidFill>
                        </a:rPr>
                        <a:t>Implementation</a:t>
                      </a:r>
                      <a:r>
                        <a:rPr lang="en-US" sz="1100" b="0" kern="1200" baseline="0">
                          <a:solidFill>
                            <a:srgbClr val="FF0000"/>
                          </a:solidFill>
                        </a:rPr>
                        <a:t> of guided reading training for all staff </a:t>
                      </a:r>
                      <a:r>
                        <a:rPr lang="en-US" sz="1100" b="0" baseline="0">
                          <a:solidFill>
                            <a:srgbClr val="FF0000"/>
                          </a:solidFill>
                        </a:rPr>
                        <a:t>(example- please remove)</a:t>
                      </a:r>
                      <a:endParaRPr lang="en-US" sz="1100" b="0" i="1" kern="1200">
                        <a:solidFill>
                          <a:srgbClr val="FF0000"/>
                        </a:solidFill>
                        <a:latin typeface="+mn-lt"/>
                        <a:ea typeface="+mn-ea"/>
                        <a:cs typeface="+mn-cs"/>
                      </a:endParaRPr>
                    </a:p>
                  </a:txBody>
                  <a:tcPr marL="68580" marR="68580" marT="34290" marB="34290" anchor="b"/>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100" b="0" kern="1200">
                          <a:solidFill>
                            <a:srgbClr val="FF0000"/>
                          </a:solidFill>
                        </a:rPr>
                        <a:t>Purchase an additional Teacher</a:t>
                      </a:r>
                    </a:p>
                    <a:p>
                      <a:pPr marL="0" marR="0" indent="0" algn="l" defTabSz="685800" rtl="0" eaLnBrk="1" fontAlgn="auto" latinLnBrk="0" hangingPunct="1">
                        <a:lnSpc>
                          <a:spcPct val="100000"/>
                        </a:lnSpc>
                        <a:spcBef>
                          <a:spcPts val="0"/>
                        </a:spcBef>
                        <a:spcAft>
                          <a:spcPts val="0"/>
                        </a:spcAft>
                        <a:buClrTx/>
                        <a:buSzTx/>
                        <a:buFontTx/>
                        <a:buNone/>
                        <a:tabLst/>
                        <a:defRPr/>
                      </a:pPr>
                      <a:endParaRPr lang="en-US" sz="1100" b="0" kern="1200">
                        <a:solidFill>
                          <a:srgbClr val="FF0000"/>
                        </a:solidFill>
                      </a:endParaRPr>
                    </a:p>
                    <a:p>
                      <a:pPr marL="0" marR="0" indent="0" algn="l" defTabSz="685800" rtl="0" eaLnBrk="1" fontAlgn="auto" latinLnBrk="0" hangingPunct="1">
                        <a:lnSpc>
                          <a:spcPct val="100000"/>
                        </a:lnSpc>
                        <a:spcBef>
                          <a:spcPts val="0"/>
                        </a:spcBef>
                        <a:spcAft>
                          <a:spcPts val="0"/>
                        </a:spcAft>
                        <a:buClrTx/>
                        <a:buSzTx/>
                        <a:buFontTx/>
                        <a:buNone/>
                        <a:tabLst/>
                        <a:defRPr/>
                      </a:pPr>
                      <a:r>
                        <a:rPr lang="en-US" sz="1100" b="0" baseline="0">
                          <a:solidFill>
                            <a:srgbClr val="FF0000"/>
                          </a:solidFill>
                        </a:rPr>
                        <a:t>(example- please remove)</a:t>
                      </a:r>
                      <a:endParaRPr lang="en-US" sz="1100" b="0" i="1" kern="1200">
                        <a:solidFill>
                          <a:srgbClr val="FF0000"/>
                        </a:solidFill>
                        <a:latin typeface="+mn-lt"/>
                        <a:ea typeface="+mn-ea"/>
                        <a:cs typeface="+mn-cs"/>
                      </a:endParaRPr>
                    </a:p>
                  </a:txBody>
                  <a:tcPr marL="68580" marR="68580" marT="34290" marB="34290" anchor="b"/>
                </a:tc>
                <a:tc>
                  <a:txBody>
                    <a:bodyPr/>
                    <a:lstStyle/>
                    <a:p>
                      <a:pPr marL="0" algn="l" defTabSz="685800" rtl="0" eaLnBrk="1" latinLnBrk="0" hangingPunct="1"/>
                      <a:r>
                        <a:rPr lang="en-US" sz="1100" b="0" kern="1200">
                          <a:solidFill>
                            <a:srgbClr val="FF0000"/>
                          </a:solidFill>
                        </a:rPr>
                        <a:t>$84, 134</a:t>
                      </a:r>
                    </a:p>
                    <a:p>
                      <a:pPr marL="0" algn="l" defTabSz="685800" rtl="0" eaLnBrk="1" latinLnBrk="0" hangingPunct="1"/>
                      <a:endParaRPr lang="en-US" sz="1100" b="0" kern="1200">
                        <a:solidFill>
                          <a:srgbClr val="FF0000"/>
                        </a:solidFill>
                      </a:endParaRPr>
                    </a:p>
                    <a:p>
                      <a:pPr marL="0" marR="0" indent="0" algn="l" defTabSz="685800" rtl="0" eaLnBrk="1" fontAlgn="auto" latinLnBrk="0" hangingPunct="1">
                        <a:lnSpc>
                          <a:spcPct val="100000"/>
                        </a:lnSpc>
                        <a:spcBef>
                          <a:spcPts val="0"/>
                        </a:spcBef>
                        <a:spcAft>
                          <a:spcPts val="0"/>
                        </a:spcAft>
                        <a:buClrTx/>
                        <a:buSzTx/>
                        <a:buFontTx/>
                        <a:buNone/>
                        <a:tabLst/>
                        <a:defRPr/>
                      </a:pPr>
                      <a:r>
                        <a:rPr lang="en-US" sz="1100" b="0" baseline="0">
                          <a:solidFill>
                            <a:srgbClr val="FF0000"/>
                          </a:solidFill>
                        </a:rPr>
                        <a:t>(example- please remove)</a:t>
                      </a:r>
                      <a:endParaRPr lang="en-US" sz="1100" b="0" i="1" kern="1200">
                        <a:solidFill>
                          <a:srgbClr val="FF0000"/>
                        </a:solidFill>
                        <a:latin typeface="+mn-lt"/>
                        <a:ea typeface="+mn-ea"/>
                        <a:cs typeface="+mn-cs"/>
                      </a:endParaRPr>
                    </a:p>
                  </a:txBody>
                  <a:tcPr marL="68580" marR="68580" marT="34290" marB="34290" anchor="b"/>
                </a:tc>
                <a:extLst>
                  <a:ext uri="{0D108BD9-81ED-4DB2-BD59-A6C34878D82A}">
                    <a16:rowId xmlns:a16="http://schemas.microsoft.com/office/drawing/2014/main" val="10001"/>
                  </a:ext>
                </a:extLst>
              </a:tr>
              <a:tr h="361381">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extLst>
                  <a:ext uri="{0D108BD9-81ED-4DB2-BD59-A6C34878D82A}">
                    <a16:rowId xmlns:a16="http://schemas.microsoft.com/office/drawing/2014/main" val="10002"/>
                  </a:ext>
                </a:extLst>
              </a:tr>
              <a:tr h="361381">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extLst>
                  <a:ext uri="{0D108BD9-81ED-4DB2-BD59-A6C34878D82A}">
                    <a16:rowId xmlns:a16="http://schemas.microsoft.com/office/drawing/2014/main" val="10003"/>
                  </a:ext>
                </a:extLst>
              </a:tr>
              <a:tr h="361381">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extLst>
                  <a:ext uri="{0D108BD9-81ED-4DB2-BD59-A6C34878D82A}">
                    <a16:rowId xmlns:a16="http://schemas.microsoft.com/office/drawing/2014/main" val="10004"/>
                  </a:ext>
                </a:extLst>
              </a:tr>
              <a:tr h="361381">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extLst>
                  <a:ext uri="{0D108BD9-81ED-4DB2-BD59-A6C34878D82A}">
                    <a16:rowId xmlns:a16="http://schemas.microsoft.com/office/drawing/2014/main" val="10005"/>
                  </a:ext>
                </a:extLst>
              </a:tr>
              <a:tr h="361381">
                <a:tc>
                  <a:txBody>
                    <a:bodyPr/>
                    <a:lstStyle/>
                    <a:p>
                      <a:endParaRPr lang="en-US" sz="800"/>
                    </a:p>
                  </a:txBody>
                  <a:tcPr marL="68580" marR="68580" marT="34290" marB="34290" anchor="ctr"/>
                </a:tc>
                <a:tc>
                  <a:txBody>
                    <a:bodyPr/>
                    <a:lstStyle/>
                    <a:p>
                      <a:pPr algn="ctr"/>
                      <a:endParaRPr lang="en-US" sz="800"/>
                    </a:p>
                  </a:txBody>
                  <a:tcPr marL="68580" marR="68580" marT="34290" marB="34290" anchor="ctr"/>
                </a:tc>
                <a:tc>
                  <a:txBody>
                    <a:bodyPr/>
                    <a:lstStyle/>
                    <a:p>
                      <a:pPr algn="ctr"/>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extLst>
                  <a:ext uri="{0D108BD9-81ED-4DB2-BD59-A6C34878D82A}">
                    <a16:rowId xmlns:a16="http://schemas.microsoft.com/office/drawing/2014/main" val="10006"/>
                  </a:ext>
                </a:extLst>
              </a:tr>
              <a:tr h="361381">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extLst>
                  <a:ext uri="{0D108BD9-81ED-4DB2-BD59-A6C34878D82A}">
                    <a16:rowId xmlns:a16="http://schemas.microsoft.com/office/drawing/2014/main" val="10007"/>
                  </a:ext>
                </a:extLst>
              </a:tr>
              <a:tr h="361381">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extLst>
                  <a:ext uri="{0D108BD9-81ED-4DB2-BD59-A6C34878D82A}">
                    <a16:rowId xmlns:a16="http://schemas.microsoft.com/office/drawing/2014/main" val="10008"/>
                  </a:ext>
                </a:extLst>
              </a:tr>
              <a:tr h="361381">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extLst>
                  <a:ext uri="{0D108BD9-81ED-4DB2-BD59-A6C34878D82A}">
                    <a16:rowId xmlns:a16="http://schemas.microsoft.com/office/drawing/2014/main" val="10009"/>
                  </a:ext>
                </a:extLst>
              </a:tr>
              <a:tr h="361381">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extLst>
                  <a:ext uri="{0D108BD9-81ED-4DB2-BD59-A6C34878D82A}">
                    <a16:rowId xmlns:a16="http://schemas.microsoft.com/office/drawing/2014/main" val="10010"/>
                  </a:ext>
                </a:extLst>
              </a:tr>
            </a:tbl>
          </a:graphicData>
        </a:graphic>
      </p:graphicFrame>
      <p:sp>
        <p:nvSpPr>
          <p:cNvPr id="2" name="Slide Number Placeholder 1"/>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3D6C3DC6-EF6E-8948-BFE6-808D46D584D8}" type="slidenum">
              <a:rPr kumimoji="0" lang="en-US" sz="900" b="0" i="0" u="none" strike="noStrike" kern="1200" cap="none" spc="0" normalizeH="0" baseline="0" noProof="0" smtClean="0">
                <a:ln>
                  <a:noFill/>
                </a:ln>
                <a:solidFill>
                  <a:srgbClr val="F5F5F5"/>
                </a:solidFill>
                <a:effectLst/>
                <a:uLnTx/>
                <a:uFillTx/>
                <a:latin typeface="Arial" panose="020B0604020202020204" pitchFamily="34" charset="0"/>
                <a:ea typeface="+mn-ea"/>
                <a:cs typeface="Arial" panose="020B0604020202020204" pitchFamily="34" charset="0"/>
              </a:rPr>
              <a:pPr marL="0" marR="0" lvl="0" indent="0" algn="ctr" defTabSz="457200" rtl="0" eaLnBrk="1" fontAlgn="auto" latinLnBrk="0" hangingPunct="1">
                <a:lnSpc>
                  <a:spcPct val="100000"/>
                </a:lnSpc>
                <a:spcBef>
                  <a:spcPts val="0"/>
                </a:spcBef>
                <a:spcAft>
                  <a:spcPts val="0"/>
                </a:spcAft>
                <a:buClrTx/>
                <a:buSzTx/>
                <a:buFontTx/>
                <a:buNone/>
                <a:tabLst/>
                <a:defRPr/>
              </a:pPr>
              <a:t>16</a:t>
            </a:fld>
            <a:endParaRPr kumimoji="0" lang="en-US" sz="900" b="0" i="0" u="none" strike="noStrike" kern="1200" cap="none" spc="0" normalizeH="0" baseline="0" noProof="0">
              <a:ln>
                <a:noFill/>
              </a:ln>
              <a:solidFill>
                <a:srgbClr val="F5F5F5"/>
              </a:solidFill>
              <a:effectLst/>
              <a:uLnTx/>
              <a:uFillTx/>
              <a:latin typeface="Arial" panose="020B0604020202020204" pitchFamily="34" charset="0"/>
              <a:ea typeface="+mn-ea"/>
              <a:cs typeface="Arial" panose="020B0604020202020204" pitchFamily="34" charset="0"/>
            </a:endParaRPr>
          </a:p>
        </p:txBody>
      </p:sp>
      <p:sp>
        <p:nvSpPr>
          <p:cNvPr id="4" name="Rectangle 3">
            <a:extLst>
              <a:ext uri="{FF2B5EF4-FFF2-40B4-BE49-F238E27FC236}">
                <a16:creationId xmlns:a16="http://schemas.microsoft.com/office/drawing/2014/main" id="{71D74ADF-D065-F4AC-6AFC-5232688AE1B8}"/>
              </a:ext>
            </a:extLst>
          </p:cNvPr>
          <p:cNvSpPr/>
          <p:nvPr/>
        </p:nvSpPr>
        <p:spPr>
          <a:xfrm>
            <a:off x="4262890" y="1006723"/>
            <a:ext cx="7085696" cy="1702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Sabon Next LT"/>
              <a:ea typeface="+mn-ea"/>
              <a:cs typeface="+mn-cs"/>
            </a:endParaRPr>
          </a:p>
        </p:txBody>
      </p:sp>
      <p:sp>
        <p:nvSpPr>
          <p:cNvPr id="5" name="TextBox 4">
            <a:extLst>
              <a:ext uri="{FF2B5EF4-FFF2-40B4-BE49-F238E27FC236}">
                <a16:creationId xmlns:a16="http://schemas.microsoft.com/office/drawing/2014/main" id="{C92BF239-9DC7-0C8E-F0D1-AA426EF1386E}"/>
              </a:ext>
            </a:extLst>
          </p:cNvPr>
          <p:cNvSpPr txBox="1"/>
          <p:nvPr/>
        </p:nvSpPr>
        <p:spPr>
          <a:xfrm>
            <a:off x="3419476" y="173855"/>
            <a:ext cx="8772524" cy="738664"/>
          </a:xfrm>
          <a:prstGeom prst="rect">
            <a:avLst/>
          </a:prstGeom>
          <a:noFill/>
        </p:spPr>
        <p:txBody>
          <a:bodyPr wrap="square" lIns="91440" tIns="45720" rIns="91440" bIns="45720" rtlCol="0" anchor="t">
            <a:spAutoFit/>
          </a:bodyPr>
          <a:lstStyle/>
          <a:p>
            <a:pPr algn="ctr">
              <a:defRPr/>
            </a:pPr>
            <a:r>
              <a:rPr lang="en-US" sz="2600" b="1">
                <a:latin typeface="Century Schoolbook"/>
              </a:rPr>
              <a:t>Plan for FY25 Title I Holdback</a:t>
            </a:r>
          </a:p>
          <a:p>
            <a:pPr algn="ctr">
              <a:defRPr/>
            </a:pPr>
            <a:r>
              <a:rPr lang="en-US" sz="1600" b="1">
                <a:latin typeface="Century Schoolbook"/>
              </a:rPr>
              <a:t> </a:t>
            </a:r>
            <a:r>
              <a:rPr lang="en-US" sz="1600" b="1">
                <a:solidFill>
                  <a:srgbClr val="FF0000"/>
                </a:solidFill>
                <a:highlight>
                  <a:srgbClr val="FFFF00"/>
                </a:highlight>
                <a:latin typeface="Century Schoolbook"/>
              </a:rPr>
              <a:t>$___(Insert Amount Here)___ </a:t>
            </a:r>
          </a:p>
        </p:txBody>
      </p:sp>
      <p:sp>
        <p:nvSpPr>
          <p:cNvPr id="6" name="Rectangle 5">
            <a:extLst>
              <a:ext uri="{FF2B5EF4-FFF2-40B4-BE49-F238E27FC236}">
                <a16:creationId xmlns:a16="http://schemas.microsoft.com/office/drawing/2014/main" id="{FEF3F32B-7CFB-5DEE-EA56-0798E6446FF1}"/>
              </a:ext>
            </a:extLst>
          </p:cNvPr>
          <p:cNvSpPr/>
          <p:nvPr/>
        </p:nvSpPr>
        <p:spPr>
          <a:xfrm>
            <a:off x="4089256" y="2057400"/>
            <a:ext cx="7196965" cy="392906"/>
          </a:xfrm>
          <a:prstGeom prst="rect">
            <a:avLst/>
          </a:prstGeom>
          <a:solidFill>
            <a:schemeClr val="accent1">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83A9">
                    <a:lumMod val="75000"/>
                  </a:srgbClr>
                </a:solidFill>
                <a:effectLst/>
                <a:uLnTx/>
                <a:uFillTx/>
                <a:latin typeface="Sabon Next LT"/>
                <a:ea typeface="+mn-ea"/>
                <a:cs typeface="+mn-cs"/>
              </a:rPr>
              <a:t>EXAMPLE</a:t>
            </a:r>
          </a:p>
        </p:txBody>
      </p:sp>
    </p:spTree>
    <p:extLst>
      <p:ext uri="{BB962C8B-B14F-4D97-AF65-F5344CB8AC3E}">
        <p14:creationId xmlns:p14="http://schemas.microsoft.com/office/powerpoint/2010/main" val="5649120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5F126-C802-4821-BAB8-8107D156AEE4}"/>
              </a:ext>
            </a:extLst>
          </p:cNvPr>
          <p:cNvSpPr>
            <a:spLocks noGrp="1"/>
          </p:cNvSpPr>
          <p:nvPr>
            <p:ph type="title"/>
          </p:nvPr>
        </p:nvSpPr>
        <p:spPr>
          <a:xfrm>
            <a:off x="2251802" y="454152"/>
            <a:ext cx="9414779" cy="1344744"/>
          </a:xfrm>
        </p:spPr>
        <p:txBody>
          <a:bodyPr/>
          <a:lstStyle/>
          <a:p>
            <a:r>
              <a:rPr lang="en-US"/>
              <a:t>Summary of position Changes to Support the Strategic Plan</a:t>
            </a:r>
          </a:p>
        </p:txBody>
      </p:sp>
      <p:graphicFrame>
        <p:nvGraphicFramePr>
          <p:cNvPr id="5" name="Content Placeholder 4">
            <a:extLst>
              <a:ext uri="{FF2B5EF4-FFF2-40B4-BE49-F238E27FC236}">
                <a16:creationId xmlns:a16="http://schemas.microsoft.com/office/drawing/2014/main" id="{09EEDF54-0B0C-F468-D300-850550DD4CE6}"/>
              </a:ext>
            </a:extLst>
          </p:cNvPr>
          <p:cNvGraphicFramePr>
            <a:graphicFrameLocks noGrp="1"/>
          </p:cNvGraphicFramePr>
          <p:nvPr>
            <p:ph sz="half" idx="1"/>
            <p:extLst>
              <p:ext uri="{D42A27DB-BD31-4B8C-83A1-F6EECF244321}">
                <p14:modId xmlns:p14="http://schemas.microsoft.com/office/powerpoint/2010/main" val="828491262"/>
              </p:ext>
            </p:extLst>
          </p:nvPr>
        </p:nvGraphicFramePr>
        <p:xfrm>
          <a:off x="539750" y="2103438"/>
          <a:ext cx="11118850" cy="4013598"/>
        </p:xfrm>
        <a:graphic>
          <a:graphicData uri="http://schemas.openxmlformats.org/drawingml/2006/table">
            <a:tbl>
              <a:tblPr firstRow="1" bandRow="1">
                <a:tableStyleId>{5C22544A-7EE6-4342-B048-85BDC9FD1C3A}</a:tableStyleId>
              </a:tblPr>
              <a:tblGrid>
                <a:gridCol w="5559425">
                  <a:extLst>
                    <a:ext uri="{9D8B030D-6E8A-4147-A177-3AD203B41FA5}">
                      <a16:colId xmlns:a16="http://schemas.microsoft.com/office/drawing/2014/main" val="3868647755"/>
                    </a:ext>
                  </a:extLst>
                </a:gridCol>
                <a:gridCol w="5559425">
                  <a:extLst>
                    <a:ext uri="{9D8B030D-6E8A-4147-A177-3AD203B41FA5}">
                      <a16:colId xmlns:a16="http://schemas.microsoft.com/office/drawing/2014/main" val="2112092059"/>
                    </a:ext>
                  </a:extLst>
                </a:gridCol>
              </a:tblGrid>
              <a:tr h="668933">
                <a:tc>
                  <a:txBody>
                    <a:bodyPr/>
                    <a:lstStyle/>
                    <a:p>
                      <a:pPr lvl="0" algn="ctr">
                        <a:buNone/>
                      </a:pPr>
                      <a:r>
                        <a:rPr lang="en-US" sz="3200">
                          <a:solidFill>
                            <a:schemeClr val="tx1"/>
                          </a:solidFill>
                        </a:rPr>
                        <a:t>CREATED</a:t>
                      </a:r>
                    </a:p>
                  </a:txBody>
                  <a:tcPr anchor="ctr">
                    <a:solidFill>
                      <a:schemeClr val="accent2"/>
                    </a:solidFill>
                  </a:tcPr>
                </a:tc>
                <a:tc>
                  <a:txBody>
                    <a:bodyPr/>
                    <a:lstStyle/>
                    <a:p>
                      <a:pPr lvl="0" algn="ctr">
                        <a:buNone/>
                      </a:pPr>
                      <a:r>
                        <a:rPr lang="en-US" sz="3200">
                          <a:solidFill>
                            <a:schemeClr val="tx1"/>
                          </a:solidFill>
                        </a:rPr>
                        <a:t>REMOVED</a:t>
                      </a:r>
                    </a:p>
                  </a:txBody>
                  <a:tcPr anchor="ctr">
                    <a:solidFill>
                      <a:schemeClr val="accent2"/>
                    </a:solidFill>
                  </a:tcPr>
                </a:tc>
                <a:extLst>
                  <a:ext uri="{0D108BD9-81ED-4DB2-BD59-A6C34878D82A}">
                    <a16:rowId xmlns:a16="http://schemas.microsoft.com/office/drawing/2014/main" val="1634409478"/>
                  </a:ext>
                </a:extLst>
              </a:tr>
              <a:tr h="668933">
                <a:tc>
                  <a:txBody>
                    <a:bodyPr/>
                    <a:lstStyle/>
                    <a:p>
                      <a:endParaRPr lang="en-US"/>
                    </a:p>
                  </a:txBody>
                  <a:tcPr anchor="ctr"/>
                </a:tc>
                <a:tc>
                  <a:txBody>
                    <a:bodyPr/>
                    <a:lstStyle/>
                    <a:p>
                      <a:endParaRPr lang="en-US"/>
                    </a:p>
                  </a:txBody>
                  <a:tcPr anchor="ctr"/>
                </a:tc>
                <a:extLst>
                  <a:ext uri="{0D108BD9-81ED-4DB2-BD59-A6C34878D82A}">
                    <a16:rowId xmlns:a16="http://schemas.microsoft.com/office/drawing/2014/main" val="1813335333"/>
                  </a:ext>
                </a:extLst>
              </a:tr>
              <a:tr h="668933">
                <a:tc>
                  <a:txBody>
                    <a:bodyPr/>
                    <a:lstStyle/>
                    <a:p>
                      <a:endParaRPr lang="en-US"/>
                    </a:p>
                  </a:txBody>
                  <a:tcPr anchor="ctr"/>
                </a:tc>
                <a:tc>
                  <a:txBody>
                    <a:bodyPr/>
                    <a:lstStyle/>
                    <a:p>
                      <a:endParaRPr lang="en-US"/>
                    </a:p>
                  </a:txBody>
                  <a:tcPr anchor="ctr"/>
                </a:tc>
                <a:extLst>
                  <a:ext uri="{0D108BD9-81ED-4DB2-BD59-A6C34878D82A}">
                    <a16:rowId xmlns:a16="http://schemas.microsoft.com/office/drawing/2014/main" val="4138019235"/>
                  </a:ext>
                </a:extLst>
              </a:tr>
              <a:tr h="668933">
                <a:tc>
                  <a:txBody>
                    <a:bodyPr/>
                    <a:lstStyle/>
                    <a:p>
                      <a:endParaRPr lang="en-US"/>
                    </a:p>
                  </a:txBody>
                  <a:tcPr anchor="ctr"/>
                </a:tc>
                <a:tc>
                  <a:txBody>
                    <a:bodyPr/>
                    <a:lstStyle/>
                    <a:p>
                      <a:endParaRPr lang="en-US"/>
                    </a:p>
                  </a:txBody>
                  <a:tcPr anchor="ctr"/>
                </a:tc>
                <a:extLst>
                  <a:ext uri="{0D108BD9-81ED-4DB2-BD59-A6C34878D82A}">
                    <a16:rowId xmlns:a16="http://schemas.microsoft.com/office/drawing/2014/main" val="4244013826"/>
                  </a:ext>
                </a:extLst>
              </a:tr>
              <a:tr h="668933">
                <a:tc>
                  <a:txBody>
                    <a:bodyPr/>
                    <a:lstStyle/>
                    <a:p>
                      <a:endParaRPr lang="en-US"/>
                    </a:p>
                  </a:txBody>
                  <a:tcPr anchor="ctr"/>
                </a:tc>
                <a:tc>
                  <a:txBody>
                    <a:bodyPr/>
                    <a:lstStyle/>
                    <a:p>
                      <a:endParaRPr lang="en-US"/>
                    </a:p>
                  </a:txBody>
                  <a:tcPr anchor="ctr"/>
                </a:tc>
                <a:extLst>
                  <a:ext uri="{0D108BD9-81ED-4DB2-BD59-A6C34878D82A}">
                    <a16:rowId xmlns:a16="http://schemas.microsoft.com/office/drawing/2014/main" val="322258494"/>
                  </a:ext>
                </a:extLst>
              </a:tr>
              <a:tr h="668933">
                <a:tc>
                  <a:txBody>
                    <a:bodyPr/>
                    <a:lstStyle/>
                    <a:p>
                      <a:endParaRPr lang="en-US"/>
                    </a:p>
                  </a:txBody>
                  <a:tcPr anchor="ctr"/>
                </a:tc>
                <a:tc>
                  <a:txBody>
                    <a:bodyPr/>
                    <a:lstStyle/>
                    <a:p>
                      <a:endParaRPr lang="en-US"/>
                    </a:p>
                  </a:txBody>
                  <a:tcPr anchor="ctr"/>
                </a:tc>
                <a:extLst>
                  <a:ext uri="{0D108BD9-81ED-4DB2-BD59-A6C34878D82A}">
                    <a16:rowId xmlns:a16="http://schemas.microsoft.com/office/drawing/2014/main" val="730182601"/>
                  </a:ext>
                </a:extLst>
              </a:tr>
            </a:tbl>
          </a:graphicData>
        </a:graphic>
      </p:graphicFrame>
      <p:sp>
        <p:nvSpPr>
          <p:cNvPr id="4" name="Slide Number Placeholder 3">
            <a:extLst>
              <a:ext uri="{FF2B5EF4-FFF2-40B4-BE49-F238E27FC236}">
                <a16:creationId xmlns:a16="http://schemas.microsoft.com/office/drawing/2014/main" id="{CBF5C10E-C391-0BF2-9BD2-4D9ECA9BDA8B}"/>
              </a:ext>
            </a:extLst>
          </p:cNvPr>
          <p:cNvSpPr>
            <a:spLocks noGrp="1"/>
          </p:cNvSpPr>
          <p:nvPr>
            <p:ph type="sldNum" sz="quarter" idx="12"/>
          </p:nvPr>
        </p:nvSpPr>
        <p:spPr/>
        <p:txBody>
          <a:bodyPr/>
          <a:lstStyle/>
          <a:p>
            <a:fld id="{AEC10A0C-BB77-FD4A-8FA4-D4334D01E3A4}" type="slidenum">
              <a:rPr lang="en-US" smtClean="0"/>
              <a:pPr/>
              <a:t>17</a:t>
            </a:fld>
            <a:endParaRPr lang="en-US"/>
          </a:p>
        </p:txBody>
      </p:sp>
    </p:spTree>
    <p:extLst>
      <p:ext uri="{BB962C8B-B14F-4D97-AF65-F5344CB8AC3E}">
        <p14:creationId xmlns:p14="http://schemas.microsoft.com/office/powerpoint/2010/main" val="14426075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noGrp="1"/>
          </p:cNvSpPr>
          <p:nvPr>
            <p:ph type="title"/>
          </p:nvPr>
        </p:nvSpPr>
        <p:spPr>
          <a:xfrm>
            <a:off x="3173691" y="347472"/>
            <a:ext cx="6922809" cy="768096"/>
          </a:xfrm>
        </p:spPr>
        <p:txBody>
          <a:bodyPr rtlCol="0" anchor="t">
            <a:normAutofit/>
          </a:bodyPr>
          <a:lstStyle/>
          <a:p>
            <a:pPr>
              <a:lnSpc>
                <a:spcPct val="90000"/>
              </a:lnSpc>
            </a:pPr>
            <a:r>
              <a:rPr lang="en-US" sz="2300"/>
              <a:t>Questions for the GO Team to Consider and Discuss</a:t>
            </a:r>
          </a:p>
        </p:txBody>
      </p:sp>
      <p:sp>
        <p:nvSpPr>
          <p:cNvPr id="2" name="Slide Number Placeholder 1"/>
          <p:cNvSpPr>
            <a:spLocks noGrp="1"/>
          </p:cNvSpPr>
          <p:nvPr>
            <p:ph type="sldNum" sz="quarter" idx="12"/>
          </p:nvPr>
        </p:nvSpPr>
        <p:spPr>
          <a:xfrm>
            <a:off x="11250930" y="6537960"/>
            <a:ext cx="740664" cy="274320"/>
          </a:xfrm>
        </p:spPr>
        <p:txBody>
          <a:bodyPr anchor="ctr">
            <a:norm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fld id="{3D6C3DC6-EF6E-8948-BFE6-808D46D584D8}" type="slidenum">
              <a:rPr kumimoji="0" lang="en-US" sz="900" b="0" i="0" u="none" strike="noStrike" kern="1200" cap="none" spc="0" normalizeH="0" baseline="0" noProof="0" smtClean="0">
                <a:ln>
                  <a:noFill/>
                </a:ln>
                <a:solidFill>
                  <a:srgbClr val="159839"/>
                </a:solidFill>
                <a:effectLst/>
                <a:uLnTx/>
                <a:uFillTx/>
                <a:latin typeface="Arial" panose="020B0604020202020204" pitchFamily="34" charset="0"/>
                <a:ea typeface="+mn-ea"/>
                <a:cs typeface="Arial" panose="020B0604020202020204" pitchFamily="34" charset="0"/>
              </a:rPr>
              <a:pPr marL="0" marR="0" lvl="0" indent="0" algn="ctr" defTabSz="457200" rtl="0" eaLnBrk="1" fontAlgn="auto" latinLnBrk="0" hangingPunct="1">
                <a:lnSpc>
                  <a:spcPct val="100000"/>
                </a:lnSpc>
                <a:spcBef>
                  <a:spcPts val="0"/>
                </a:spcBef>
                <a:spcAft>
                  <a:spcPts val="600"/>
                </a:spcAft>
                <a:buClrTx/>
                <a:buSzTx/>
                <a:buFontTx/>
                <a:buNone/>
                <a:tabLst/>
                <a:defRPr/>
              </a:pPr>
              <a:t>18</a:t>
            </a:fld>
            <a:endParaRPr kumimoji="0" lang="en-US" sz="900" b="0" i="0" u="none" strike="noStrike" kern="1200" cap="none" spc="0" normalizeH="0" baseline="0" noProof="0">
              <a:ln>
                <a:noFill/>
              </a:ln>
              <a:solidFill>
                <a:srgbClr val="159839"/>
              </a:solidFill>
              <a:effectLst/>
              <a:uLnTx/>
              <a:uFillTx/>
              <a:latin typeface="Arial" panose="020B0604020202020204" pitchFamily="34" charset="0"/>
              <a:ea typeface="+mn-ea"/>
              <a:cs typeface="Arial" panose="020B0604020202020204" pitchFamily="34" charset="0"/>
            </a:endParaRPr>
          </a:p>
        </p:txBody>
      </p:sp>
      <p:graphicFrame>
        <p:nvGraphicFramePr>
          <p:cNvPr id="11" name="Subtitle 2">
            <a:extLst>
              <a:ext uri="{FF2B5EF4-FFF2-40B4-BE49-F238E27FC236}">
                <a16:creationId xmlns:a16="http://schemas.microsoft.com/office/drawing/2014/main" id="{C5A6AE92-56F4-6F3E-B7F1-02E433D42BDE}"/>
              </a:ext>
            </a:extLst>
          </p:cNvPr>
          <p:cNvGraphicFramePr>
            <a:graphicFrameLocks noGrp="1"/>
          </p:cNvGraphicFramePr>
          <p:nvPr>
            <p:ph sz="half" idx="1"/>
          </p:nvPr>
        </p:nvGraphicFramePr>
        <p:xfrm>
          <a:off x="1928621" y="1409700"/>
          <a:ext cx="9777604" cy="51282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754231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092"/>
        <p:cNvGrpSpPr/>
        <p:nvPr/>
      </p:nvGrpSpPr>
      <p:grpSpPr>
        <a:xfrm>
          <a:off x="0" y="0"/>
          <a:ext cx="0" cy="0"/>
          <a:chOff x="0" y="0"/>
          <a:chExt cx="0" cy="0"/>
        </a:xfrm>
      </p:grpSpPr>
      <p:sp>
        <p:nvSpPr>
          <p:cNvPr id="1093" name="Google Shape;1093;p142"/>
          <p:cNvSpPr txBox="1">
            <a:spLocks noGrp="1"/>
          </p:cNvSpPr>
          <p:nvPr>
            <p:ph type="title"/>
          </p:nvPr>
        </p:nvSpPr>
        <p:spPr>
          <a:prstGeom prst="rect">
            <a:avLst/>
          </a:prstGeom>
          <a:noFill/>
          <a:ln>
            <a:noFill/>
          </a:ln>
        </p:spPr>
        <p:txBody>
          <a:bodyPr spcFirstLastPara="1" vert="horz" wrap="square" lIns="68569" tIns="34275" rIns="68569" bIns="34275" rtlCol="0" anchor="ctr" anchorCtr="0">
            <a:normAutofit/>
          </a:bodyPr>
          <a:lstStyle/>
          <a:p>
            <a:pPr>
              <a:spcBef>
                <a:spcPts val="0"/>
              </a:spcBef>
              <a:buClr>
                <a:schemeClr val="accent2"/>
              </a:buClr>
              <a:buSzPts val="6000"/>
            </a:pPr>
            <a:r>
              <a:rPr lang="en-US" b="1">
                <a:solidFill>
                  <a:schemeClr val="accent2"/>
                </a:solidFill>
              </a:rPr>
              <a:t>Where We’re </a:t>
            </a:r>
            <a:r>
              <a:rPr lang="en-US">
                <a:solidFill>
                  <a:schemeClr val="accent2"/>
                </a:solidFill>
              </a:rPr>
              <a:t>G</a:t>
            </a:r>
            <a:r>
              <a:rPr lang="en-US" b="1">
                <a:solidFill>
                  <a:schemeClr val="accent2"/>
                </a:solidFill>
              </a:rPr>
              <a:t>oing?</a:t>
            </a:r>
            <a:endParaRPr/>
          </a:p>
        </p:txBody>
      </p:sp>
      <p:sp>
        <p:nvSpPr>
          <p:cNvPr id="1094" name="Google Shape;1094;p142"/>
          <p:cNvSpPr txBox="1">
            <a:spLocks noGrp="1"/>
          </p:cNvSpPr>
          <p:nvPr>
            <p:ph idx="1"/>
          </p:nvPr>
        </p:nvSpPr>
        <p:spPr>
          <a:xfrm>
            <a:off x="2268719" y="1357461"/>
            <a:ext cx="7465289" cy="4998891"/>
          </a:xfrm>
          <a:prstGeom prst="rect">
            <a:avLst/>
          </a:prstGeom>
          <a:noFill/>
          <a:ln>
            <a:noFill/>
          </a:ln>
        </p:spPr>
        <p:txBody>
          <a:bodyPr spcFirstLastPara="1" vert="horz" wrap="square" lIns="68569" tIns="34275" rIns="68569" bIns="34275" rtlCol="0" anchor="t" anchorCtr="0">
            <a:noAutofit/>
          </a:bodyPr>
          <a:lstStyle/>
          <a:p>
            <a:pPr marL="520700" indent="-457200">
              <a:spcBef>
                <a:spcPts val="600"/>
              </a:spcBef>
              <a:buSzPct val="100000"/>
            </a:pPr>
            <a:r>
              <a:rPr lang="en-US"/>
              <a:t>Our next meeting is the </a:t>
            </a:r>
            <a:r>
              <a:rPr lang="en-US" b="1" u="sng"/>
              <a:t>Budget Approval Meeting</a:t>
            </a:r>
            <a:r>
              <a:rPr lang="en-US"/>
              <a:t> </a:t>
            </a:r>
          </a:p>
          <a:p>
            <a:pPr marL="520700" indent="-457200">
              <a:spcBef>
                <a:spcPts val="600"/>
              </a:spcBef>
              <a:buSzPct val="100000"/>
            </a:pPr>
            <a:endParaRPr lang="en-US"/>
          </a:p>
          <a:p>
            <a:pPr marL="520700" indent="-457200">
              <a:spcBef>
                <a:spcPts val="600"/>
              </a:spcBef>
              <a:buSzPct val="100000"/>
            </a:pPr>
            <a:r>
              <a:rPr lang="en-US" sz="2400" b="1" u="sng">
                <a:solidFill>
                  <a:schemeClr val="accent2">
                    <a:lumMod val="75000"/>
                  </a:schemeClr>
                </a:solidFill>
              </a:rPr>
              <a:t>What:</a:t>
            </a:r>
          </a:p>
          <a:p>
            <a:pPr marL="520700" indent="-457200">
              <a:spcBef>
                <a:spcPts val="600"/>
              </a:spcBef>
              <a:buSzPct val="100000"/>
            </a:pPr>
            <a:r>
              <a:rPr lang="en-US"/>
              <a:t>	During this meeting we will </a:t>
            </a:r>
            <a:r>
              <a:rPr lang="en-US" sz="2000"/>
              <a:t>review the budget, which should be updated based on feedback from the staffing conference, Associate Superintendents, and key leaders. After review, GO Teams will need to </a:t>
            </a:r>
            <a:r>
              <a:rPr lang="en-US" sz="2000" b="1">
                <a:solidFill>
                  <a:schemeClr val="accent2"/>
                </a:solidFill>
              </a:rPr>
              <a:t>take action</a:t>
            </a:r>
            <a:r>
              <a:rPr lang="en-US" sz="2000">
                <a:solidFill>
                  <a:schemeClr val="accent2"/>
                </a:solidFill>
              </a:rPr>
              <a:t> </a:t>
            </a:r>
            <a:r>
              <a:rPr lang="en-US" sz="2000"/>
              <a:t>(i.e., vote) on the FY25 Budget.  </a:t>
            </a:r>
          </a:p>
          <a:p>
            <a:pPr marL="63500">
              <a:spcBef>
                <a:spcPts val="600"/>
              </a:spcBef>
              <a:buSzPct val="100000"/>
            </a:pPr>
            <a:r>
              <a:rPr lang="en-US" sz="2400" b="1" u="sng">
                <a:solidFill>
                  <a:schemeClr val="accent2">
                    <a:lumMod val="75000"/>
                  </a:schemeClr>
                </a:solidFill>
              </a:rPr>
              <a:t>Why:</a:t>
            </a:r>
          </a:p>
          <a:p>
            <a:pPr marL="520700" indent="-6350">
              <a:spcBef>
                <a:spcPts val="600"/>
              </a:spcBef>
              <a:buSzPct val="100000"/>
            </a:pPr>
            <a:r>
              <a:rPr lang="en-US" sz="2000"/>
              <a:t>Principals will present the final budget recommendations for GO Team approval. </a:t>
            </a:r>
            <a:endParaRPr lang="en-US" sz="2000" b="1" u="sng"/>
          </a:p>
          <a:p>
            <a:pPr marL="63500">
              <a:spcBef>
                <a:spcPts val="600"/>
              </a:spcBef>
              <a:buSzPct val="100000"/>
            </a:pPr>
            <a:r>
              <a:rPr lang="en-US" sz="2400" b="1" u="sng">
                <a:solidFill>
                  <a:schemeClr val="accent2">
                    <a:lumMod val="75000"/>
                  </a:schemeClr>
                </a:solidFill>
              </a:rPr>
              <a:t>When:</a:t>
            </a:r>
          </a:p>
          <a:p>
            <a:pPr marL="520700" indent="-6350">
              <a:spcBef>
                <a:spcPts val="600"/>
              </a:spcBef>
              <a:buSzPct val="100000"/>
            </a:pPr>
            <a:r>
              <a:rPr lang="en-US" sz="2000"/>
              <a:t>All approval meetings </a:t>
            </a:r>
            <a:r>
              <a:rPr lang="en-US" sz="2000" b="1">
                <a:solidFill>
                  <a:srgbClr val="FF0000"/>
                </a:solidFill>
              </a:rPr>
              <a:t>must</a:t>
            </a:r>
            <a:r>
              <a:rPr lang="en-US" sz="2000"/>
              <a:t> be held </a:t>
            </a:r>
            <a:r>
              <a:rPr lang="en-US" sz="2000" b="1">
                <a:solidFill>
                  <a:srgbClr val="FF0000"/>
                </a:solidFill>
              </a:rPr>
              <a:t>after</a:t>
            </a:r>
            <a:r>
              <a:rPr lang="en-US" sz="2000"/>
              <a:t> staffing conferences. Budgets must be approved by </a:t>
            </a:r>
            <a:r>
              <a:rPr lang="en-US" sz="2000" b="1">
                <a:solidFill>
                  <a:srgbClr val="FF0000"/>
                </a:solidFill>
              </a:rPr>
              <a:t>March 15</a:t>
            </a:r>
            <a:r>
              <a:rPr lang="en-US" sz="2000" b="1" baseline="30000">
                <a:solidFill>
                  <a:srgbClr val="FF0000"/>
                </a:solidFill>
              </a:rPr>
              <a:t>th</a:t>
            </a:r>
            <a:r>
              <a:rPr lang="en-US" sz="2000"/>
              <a:t>. </a:t>
            </a:r>
          </a:p>
          <a:p>
            <a:pPr>
              <a:spcBef>
                <a:spcPts val="0"/>
              </a:spcBef>
              <a:buClr>
                <a:schemeClr val="dk1"/>
              </a:buClr>
              <a:buSzPts val="2400"/>
            </a:pPr>
            <a:endParaRPr lang="en-US"/>
          </a:p>
        </p:txBody>
      </p:sp>
      <p:sp>
        <p:nvSpPr>
          <p:cNvPr id="1095" name="Google Shape;1095;p142"/>
          <p:cNvSpPr txBox="1">
            <a:spLocks noGrp="1"/>
          </p:cNvSpPr>
          <p:nvPr>
            <p:ph type="sldNum" sz="quarter" idx="4"/>
          </p:nvPr>
        </p:nvSpPr>
        <p:spPr>
          <a:prstGeom prst="rect">
            <a:avLst/>
          </a:prstGeom>
          <a:noFill/>
          <a:ln>
            <a:noFill/>
          </a:ln>
        </p:spPr>
        <p:txBody>
          <a:bodyPr spcFirstLastPara="1" vert="horz" wrap="square" lIns="91425" tIns="45700" rIns="91425" bIns="45700" rtlCol="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Font typeface="Arial"/>
              <a:buNone/>
              <a:defRPr sz="12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Font typeface="Arial"/>
              <a:buNone/>
              <a:defRPr sz="12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Font typeface="Arial"/>
              <a:buNone/>
              <a:defRPr sz="12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Font typeface="Arial"/>
              <a:buNone/>
              <a:defRPr sz="12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Font typeface="Arial"/>
              <a:buNone/>
              <a:defRPr sz="12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Font typeface="Arial"/>
              <a:buNone/>
              <a:defRPr sz="12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Font typeface="Arial"/>
              <a:buNone/>
              <a:defRPr sz="12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Font typeface="Arial"/>
              <a:buNone/>
              <a:defRPr sz="1200" b="0" i="0" u="none" strike="noStrike" cap="none">
                <a:solidFill>
                  <a:schemeClr val="dk2"/>
                </a:solidFill>
                <a:latin typeface="Arial"/>
                <a:ea typeface="Arial"/>
                <a:cs typeface="Arial"/>
                <a:sym typeface="Arial"/>
              </a:defRPr>
            </a:lvl9pPr>
          </a:lstStyle>
          <a:p>
            <a:pPr marL="0" marR="0" lvl="0" indent="0" algn="r" defTabSz="4572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1200" cap="none" spc="0" normalizeH="0" baseline="0" noProof="0">
                <a:ln>
                  <a:noFill/>
                </a:ln>
                <a:solidFill>
                  <a:srgbClr val="0083A9"/>
                </a:solidFill>
                <a:effectLst/>
                <a:uLnTx/>
                <a:uFillTx/>
                <a:latin typeface="Arial"/>
                <a:cs typeface="Arial"/>
                <a:sym typeface="Arial"/>
              </a:rPr>
              <a:pPr marL="0" marR="0" lvl="0" indent="0" algn="r" defTabSz="457200" rtl="0" eaLnBrk="1" fontAlgn="auto" latinLnBrk="0" hangingPunct="1">
                <a:lnSpc>
                  <a:spcPct val="100000"/>
                </a:lnSpc>
                <a:spcBef>
                  <a:spcPts val="0"/>
                </a:spcBef>
                <a:spcAft>
                  <a:spcPts val="0"/>
                </a:spcAft>
                <a:buClr>
                  <a:srgbClr val="000000"/>
                </a:buClr>
                <a:buSzTx/>
                <a:buFont typeface="Arial"/>
                <a:buNone/>
                <a:tabLst/>
                <a:defRPr/>
              </a:pPr>
              <a:t>19</a:t>
            </a:fld>
            <a:endParaRPr kumimoji="0" sz="1200" b="0" i="0" u="none" strike="noStrike" kern="1200" cap="none" spc="0" normalizeH="0" baseline="0" noProof="0">
              <a:ln>
                <a:noFill/>
              </a:ln>
              <a:solidFill>
                <a:srgbClr val="0083A9"/>
              </a:solidFill>
              <a:effectLst/>
              <a:uLnTx/>
              <a:uFillTx/>
              <a:latin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3724" y="344424"/>
            <a:ext cx="8003286" cy="768096"/>
          </a:xfrm>
        </p:spPr>
        <p:txBody>
          <a:bodyPr anchor="t">
            <a:noAutofit/>
          </a:bodyPr>
          <a:lstStyle/>
          <a:p>
            <a:r>
              <a:rPr lang="en-US" sz="4800"/>
              <a:t>Norms</a:t>
            </a:r>
          </a:p>
        </p:txBody>
      </p:sp>
      <p:sp>
        <p:nvSpPr>
          <p:cNvPr id="4" name="Slide Number Placeholder 3"/>
          <p:cNvSpPr>
            <a:spLocks noGrp="1"/>
          </p:cNvSpPr>
          <p:nvPr>
            <p:ph type="sldNum" sz="quarter" idx="12"/>
          </p:nvPr>
        </p:nvSpPr>
        <p:spPr>
          <a:xfrm>
            <a:off x="11196066" y="6400800"/>
            <a:ext cx="740664" cy="274320"/>
          </a:xfrm>
        </p:spPr>
        <p:txBody>
          <a:bodyPr anchor="ctr">
            <a:normAutofit/>
          </a:bodyPr>
          <a:lstStyle/>
          <a:p>
            <a:pPr>
              <a:spcAft>
                <a:spcPts val="600"/>
              </a:spcAft>
            </a:pPr>
            <a:fld id="{3D6C3DC6-EF6E-8948-BFE6-808D46D584D8}" type="slidenum">
              <a:rPr lang="en-US" smtClean="0"/>
              <a:pPr>
                <a:spcAft>
                  <a:spcPts val="600"/>
                </a:spcAft>
              </a:pPr>
              <a:t>2</a:t>
            </a:fld>
            <a:endParaRPr lang="en-US"/>
          </a:p>
        </p:txBody>
      </p:sp>
      <p:graphicFrame>
        <p:nvGraphicFramePr>
          <p:cNvPr id="6" name="Content Placeholder 2">
            <a:extLst>
              <a:ext uri="{FF2B5EF4-FFF2-40B4-BE49-F238E27FC236}">
                <a16:creationId xmlns:a16="http://schemas.microsoft.com/office/drawing/2014/main" id="{64119F18-171B-44BC-1A34-FB216F4D9923}"/>
              </a:ext>
            </a:extLst>
          </p:cNvPr>
          <p:cNvGraphicFramePr>
            <a:graphicFrameLocks noGrp="1"/>
          </p:cNvGraphicFramePr>
          <p:nvPr>
            <p:ph sz="half" idx="1"/>
            <p:extLst>
              <p:ext uri="{D42A27DB-BD31-4B8C-83A1-F6EECF244321}">
                <p14:modId xmlns:p14="http://schemas.microsoft.com/office/powerpoint/2010/main" val="276249996"/>
              </p:ext>
            </p:extLst>
          </p:nvPr>
        </p:nvGraphicFramePr>
        <p:xfrm>
          <a:off x="1338834" y="1171575"/>
          <a:ext cx="10053066" cy="52292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006969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txBox="1">
            <a:spLocks noGrp="1"/>
          </p:cNvSpPr>
          <p:nvPr>
            <p:ph type="title"/>
          </p:nvPr>
        </p:nvSpPr>
        <p:spPr>
          <a:xfrm>
            <a:off x="1742396" y="171451"/>
            <a:ext cx="7334387" cy="1325563"/>
          </a:xfrm>
        </p:spPr>
        <p:txBody>
          <a:bodyPr rtlCol="0" anchor="b">
            <a:normAutofit/>
          </a:bodyPr>
          <a:lstStyle/>
          <a:p>
            <a:r>
              <a:rPr lang="en-US" sz="6000" b="1"/>
              <a:t>What’s Next?</a:t>
            </a:r>
          </a:p>
        </p:txBody>
      </p:sp>
      <p:sp>
        <p:nvSpPr>
          <p:cNvPr id="3" name="Subtitle 2"/>
          <p:cNvSpPr>
            <a:spLocks noGrp="1"/>
          </p:cNvSpPr>
          <p:nvPr>
            <p:ph type="body" idx="1"/>
          </p:nvPr>
        </p:nvSpPr>
        <p:spPr>
          <a:xfrm>
            <a:off x="657225" y="2295525"/>
            <a:ext cx="9591675" cy="4562475"/>
          </a:xfrm>
        </p:spPr>
        <p:txBody>
          <a:bodyPr vert="horz" lIns="91440" tIns="45720" rIns="91440" bIns="45720" rtlCol="0" anchor="t">
            <a:normAutofit/>
          </a:bodyPr>
          <a:lstStyle/>
          <a:p>
            <a:pPr marL="342900" indent="-342900">
              <a:buFont typeface="Arial" panose="020B0604020202020204" pitchFamily="34" charset="0"/>
              <a:buChar char="•"/>
            </a:pPr>
            <a:r>
              <a:rPr lang="en-US" sz="2600" b="1">
                <a:solidFill>
                  <a:schemeClr val="tx2">
                    <a:lumMod val="75000"/>
                  </a:schemeClr>
                </a:solidFill>
              </a:rPr>
              <a:t>February </a:t>
            </a:r>
            <a:endParaRPr lang="en-US"/>
          </a:p>
          <a:p>
            <a:pPr marL="800100" lvl="1" indent="-342900">
              <a:buFont typeface="Arial" panose="020B0604020202020204" pitchFamily="34" charset="0"/>
              <a:buChar char="•"/>
            </a:pPr>
            <a:r>
              <a:rPr lang="en-US" sz="2000">
                <a:solidFill>
                  <a:schemeClr val="bg2">
                    <a:lumMod val="25000"/>
                  </a:schemeClr>
                </a:solidFill>
              </a:rPr>
              <a:t>HR Staffing Conferences (Late February)</a:t>
            </a:r>
          </a:p>
          <a:p>
            <a:pPr marL="342900" indent="-342900">
              <a:lnSpc>
                <a:spcPct val="160000"/>
              </a:lnSpc>
              <a:buFont typeface="Arial" panose="020B0604020202020204" pitchFamily="34" charset="0"/>
              <a:buChar char="•"/>
            </a:pPr>
            <a:r>
              <a:rPr lang="en-US" sz="2600" b="1">
                <a:solidFill>
                  <a:schemeClr val="tx2">
                    <a:lumMod val="75000"/>
                  </a:schemeClr>
                </a:solidFill>
              </a:rPr>
              <a:t>March</a:t>
            </a:r>
          </a:p>
          <a:p>
            <a:pPr marL="800100" lvl="1" indent="-342900">
              <a:buFont typeface="Arial" panose="020B0604020202020204" pitchFamily="34" charset="0"/>
              <a:buChar char="•"/>
            </a:pPr>
            <a:r>
              <a:rPr lang="en-US" sz="2000">
                <a:solidFill>
                  <a:schemeClr val="bg2">
                    <a:lumMod val="25000"/>
                  </a:schemeClr>
                </a:solidFill>
              </a:rPr>
              <a:t>Final GO Team Approval Meeting (AFTER your school’s Staffing Conference and BEFORE Friday, March 15</a:t>
            </a:r>
            <a:r>
              <a:rPr lang="en-US" sz="2000" baseline="30000">
                <a:solidFill>
                  <a:schemeClr val="bg2">
                    <a:lumMod val="25000"/>
                  </a:schemeClr>
                </a:solidFill>
              </a:rPr>
              <a:t>th</a:t>
            </a:r>
            <a:r>
              <a:rPr lang="en-US" sz="2000">
                <a:solidFill>
                  <a:schemeClr val="bg2">
                    <a:lumMod val="25000"/>
                  </a:schemeClr>
                </a:solidFill>
              </a:rPr>
              <a:t>)</a:t>
            </a:r>
          </a:p>
          <a:p>
            <a:endParaRPr lang="en-US" sz="1500"/>
          </a:p>
        </p:txBody>
      </p:sp>
      <p:sp>
        <p:nvSpPr>
          <p:cNvPr id="2" name="Slide Number Placeholder 1"/>
          <p:cNvSpPr>
            <a:spLocks noGrp="1"/>
          </p:cNvSpPr>
          <p:nvPr>
            <p:ph type="sldNum" sz="quarter" idx="12"/>
          </p:nvPr>
        </p:nvSpPr>
        <p:spPr>
          <a:xfrm>
            <a:off x="9178738" y="6356352"/>
            <a:ext cx="1203512" cy="365125"/>
          </a:xfrm>
        </p:spPr>
        <p:txBody>
          <a:bodyPr anchor="ct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3D6C3DC6-EF6E-8948-BFE6-808D46D584D8}" type="slidenum">
              <a:rPr kumimoji="0" lang="en-US" sz="900" b="0" i="0" u="none" strike="noStrike" kern="1200" cap="none" spc="0" normalizeH="0" baseline="0" noProof="0" smtClean="0">
                <a:ln>
                  <a:noFill/>
                </a:ln>
                <a:solidFill>
                  <a:srgbClr val="0083A9"/>
                </a:solidFill>
                <a:effectLst/>
                <a:uLnTx/>
                <a:uFillTx/>
                <a:latin typeface="Tenorite"/>
                <a:ea typeface="+mn-ea"/>
                <a:cs typeface="+mn-cs"/>
              </a:rPr>
              <a:pPr marL="0" marR="0" lvl="0" indent="0" algn="r" defTabSz="457200" rtl="0" eaLnBrk="1" fontAlgn="auto" latinLnBrk="0" hangingPunct="1">
                <a:lnSpc>
                  <a:spcPct val="100000"/>
                </a:lnSpc>
                <a:spcBef>
                  <a:spcPts val="0"/>
                </a:spcBef>
                <a:spcAft>
                  <a:spcPts val="600"/>
                </a:spcAft>
                <a:buClrTx/>
                <a:buSzTx/>
                <a:buFontTx/>
                <a:buNone/>
                <a:tabLst/>
                <a:defRPr/>
              </a:pPr>
              <a:t>20</a:t>
            </a:fld>
            <a:endParaRPr kumimoji="0" lang="en-US" sz="900" b="0" i="0" u="none" strike="noStrike" kern="1200" cap="none" spc="0" normalizeH="0" baseline="0" noProof="0">
              <a:ln>
                <a:noFill/>
              </a:ln>
              <a:solidFill>
                <a:srgbClr val="0083A9"/>
              </a:solidFill>
              <a:effectLst/>
              <a:uLnTx/>
              <a:uFillTx/>
              <a:latin typeface="Tenorite"/>
              <a:ea typeface="+mn-ea"/>
              <a:cs typeface="+mn-cs"/>
            </a:endParaRPr>
          </a:p>
        </p:txBody>
      </p:sp>
    </p:spTree>
    <p:extLst>
      <p:ext uri="{BB962C8B-B14F-4D97-AF65-F5344CB8AC3E}">
        <p14:creationId xmlns:p14="http://schemas.microsoft.com/office/powerpoint/2010/main" val="42577430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099"/>
        <p:cNvGrpSpPr/>
        <p:nvPr/>
      </p:nvGrpSpPr>
      <p:grpSpPr>
        <a:xfrm>
          <a:off x="0" y="0"/>
          <a:ext cx="0" cy="0"/>
          <a:chOff x="0" y="0"/>
          <a:chExt cx="0" cy="0"/>
        </a:xfrm>
      </p:grpSpPr>
      <p:sp>
        <p:nvSpPr>
          <p:cNvPr id="1100" name="Google Shape;1100;p143"/>
          <p:cNvSpPr txBox="1">
            <a:spLocks noGrp="1"/>
          </p:cNvSpPr>
          <p:nvPr>
            <p:ph type="ctrTitle"/>
          </p:nvPr>
        </p:nvSpPr>
        <p:spPr>
          <a:xfrm>
            <a:off x="2399621" y="1699022"/>
            <a:ext cx="4665209" cy="1790700"/>
          </a:xfrm>
          <a:prstGeom prst="rect">
            <a:avLst/>
          </a:prstGeom>
          <a:noFill/>
          <a:ln>
            <a:noFill/>
          </a:ln>
        </p:spPr>
        <p:txBody>
          <a:bodyPr spcFirstLastPara="1" vert="horz" wrap="square" lIns="68569" tIns="34275" rIns="68569" bIns="34275" rtlCol="0" anchor="b" anchorCtr="0">
            <a:noAutofit/>
          </a:bodyPr>
          <a:lstStyle/>
          <a:p>
            <a:pPr>
              <a:spcBef>
                <a:spcPts val="0"/>
              </a:spcBef>
              <a:buClr>
                <a:schemeClr val="dk1"/>
              </a:buClr>
              <a:buSzPts val="6000"/>
            </a:pPr>
            <a:r>
              <a:rPr lang="en-US">
                <a:latin typeface="Arial"/>
                <a:cs typeface="Arial"/>
                <a:sym typeface="Arial"/>
              </a:rPr>
              <a:t>Thank you</a:t>
            </a:r>
            <a:endParaRPr>
              <a:latin typeface="Arial"/>
              <a:cs typeface="Arial"/>
              <a:sym typeface="Arial"/>
            </a:endParaRPr>
          </a:p>
        </p:txBody>
      </p:sp>
      <p:sp>
        <p:nvSpPr>
          <p:cNvPr id="1101" name="Google Shape;1101;p143"/>
          <p:cNvSpPr txBox="1">
            <a:spLocks noGrp="1"/>
          </p:cNvSpPr>
          <p:nvPr>
            <p:ph type="sldNum" idx="4294967295"/>
          </p:nvPr>
        </p:nvSpPr>
        <p:spPr>
          <a:xfrm>
            <a:off x="10029826" y="5624513"/>
            <a:ext cx="638175" cy="273844"/>
          </a:xfrm>
          <a:prstGeom prst="rect">
            <a:avLst/>
          </a:prstGeom>
          <a:noFill/>
          <a:ln>
            <a:noFill/>
          </a:ln>
        </p:spPr>
        <p:txBody>
          <a:bodyPr spcFirstLastPara="1" vert="horz" wrap="square" lIns="68569" tIns="34275" rIns="68569" bIns="34275" rtlCol="0" anchor="ctr" anchorCtr="0">
            <a:noAutofit/>
          </a:bodyPr>
          <a:lstStyle/>
          <a:p>
            <a:fld id="{00000000-1234-1234-1234-123412341234}" type="slidenum">
              <a:rPr lang="en-US">
                <a:solidFill>
                  <a:srgbClr val="0083A9"/>
                </a:solidFill>
                <a:latin typeface="Tenorite"/>
              </a:rPr>
              <a:pPr/>
              <a:t>21</a:t>
            </a:fld>
            <a:endParaRPr>
              <a:solidFill>
                <a:srgbClr val="0083A9"/>
              </a:solidFill>
              <a:latin typeface="Tenorite"/>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51"/>
          <p:cNvSpPr/>
          <p:nvPr/>
        </p:nvSpPr>
        <p:spPr>
          <a:xfrm>
            <a:off x="4248694" y="976866"/>
            <a:ext cx="7066459" cy="1177486"/>
          </a:xfrm>
          <a:prstGeom prst="rect">
            <a:avLst/>
          </a:prstGeom>
          <a:solidFill>
            <a:srgbClr val="0083A9"/>
          </a:solidFill>
          <a:ln>
            <a:solidFill>
              <a:srgbClr val="0083A9"/>
            </a:solidFill>
          </a:ln>
        </p:spPr>
        <p:style>
          <a:lnRef idx="2">
            <a:schemeClr val="accent3">
              <a:shade val="50000"/>
            </a:schemeClr>
          </a:lnRef>
          <a:fillRef idx="1">
            <a:schemeClr val="accent3"/>
          </a:fillRef>
          <a:effectRef idx="0">
            <a:schemeClr val="accent3"/>
          </a:effectRef>
          <a:fontRef idx="minor">
            <a:schemeClr val="lt1"/>
          </a:fontRef>
        </p:style>
        <p:txBody>
          <a:bodyPr rtlCol="0" anchor="t"/>
          <a:lstStyle/>
          <a:p>
            <a:pPr algn="ctr"/>
            <a:r>
              <a:rPr lang="en-US" sz="2000" b="1">
                <a:solidFill>
                  <a:schemeClr val="bg1"/>
                </a:solidFill>
                <a:latin typeface="Berlin Sans FB Demi" panose="020E0802020502020306" pitchFamily="34" charset="0"/>
              </a:rPr>
              <a:t>YOUR SCHOOL STRATEGIC PLAN…</a:t>
            </a:r>
          </a:p>
          <a:p>
            <a:pPr algn="ctr"/>
            <a:endParaRPr lang="en-US" sz="1600" b="1">
              <a:solidFill>
                <a:schemeClr val="bg1"/>
              </a:solidFill>
              <a:latin typeface="Berlin Sans FB Demi" panose="020E0802020502020306" pitchFamily="34" charset="0"/>
            </a:endParaRPr>
          </a:p>
          <a:p>
            <a:pPr algn="ctr"/>
            <a:r>
              <a:rPr lang="en-US" sz="1600" b="1">
                <a:solidFill>
                  <a:schemeClr val="bg1"/>
                </a:solidFill>
              </a:rPr>
              <a:t>is your roadmap and your role.</a:t>
            </a:r>
          </a:p>
          <a:p>
            <a:pPr algn="ctr"/>
            <a:r>
              <a:rPr lang="en-US" sz="1600" b="1">
                <a:solidFill>
                  <a:schemeClr val="bg1"/>
                </a:solidFill>
              </a:rPr>
              <a:t>It is your direction, your priorities, your vision, your present, your future. </a:t>
            </a:r>
          </a:p>
          <a:p>
            <a:pPr algn="ctr"/>
            <a:endParaRPr lang="en-US" sz="1600" b="1">
              <a:solidFill>
                <a:schemeClr val="bg1"/>
              </a:solidFill>
              <a:latin typeface="Berlin Sans FB Demi" panose="020E0802020502020306" pitchFamily="34" charset="0"/>
            </a:endParaRPr>
          </a:p>
        </p:txBody>
      </p:sp>
      <p:sp>
        <p:nvSpPr>
          <p:cNvPr id="2" name="Title 1"/>
          <p:cNvSpPr>
            <a:spLocks noGrp="1"/>
          </p:cNvSpPr>
          <p:nvPr>
            <p:ph type="title"/>
          </p:nvPr>
        </p:nvSpPr>
        <p:spPr>
          <a:xfrm>
            <a:off x="3371850" y="248714"/>
            <a:ext cx="8820149" cy="625079"/>
          </a:xfrm>
        </p:spPr>
        <p:txBody>
          <a:bodyPr>
            <a:normAutofit/>
          </a:bodyPr>
          <a:lstStyle/>
          <a:p>
            <a:pPr algn="ctr"/>
            <a:r>
              <a:rPr lang="en-US" sz="2600" b="1"/>
              <a:t>GO Team Budget Development Process</a:t>
            </a:r>
          </a:p>
        </p:txBody>
      </p:sp>
      <p:sp>
        <p:nvSpPr>
          <p:cNvPr id="5" name="Slide Number Placeholder 4"/>
          <p:cNvSpPr>
            <a:spLocks noGrp="1"/>
          </p:cNvSpPr>
          <p:nvPr>
            <p:ph type="sldNum" sz="quarter" idx="12"/>
          </p:nvPr>
        </p:nvSpPr>
        <p:spPr>
          <a:xfrm>
            <a:off x="9330991" y="5811680"/>
            <a:ext cx="1600200" cy="273844"/>
          </a:xfrm>
        </p:spPr>
        <p:txBody>
          <a:bodyPr/>
          <a:lstStyle/>
          <a:p>
            <a:fld id="{026F2F96-C52A-46BA-9140-C1728DB7CC36}" type="slidenum">
              <a:rPr lang="en-US" smtClean="0">
                <a:solidFill>
                  <a:schemeClr val="tx2"/>
                </a:solidFill>
              </a:rPr>
              <a:pPr/>
              <a:t>3</a:t>
            </a:fld>
            <a:endParaRPr lang="en-US">
              <a:solidFill>
                <a:schemeClr val="tx2"/>
              </a:solidFill>
            </a:endParaRPr>
          </a:p>
        </p:txBody>
      </p:sp>
      <p:graphicFrame>
        <p:nvGraphicFramePr>
          <p:cNvPr id="3" name="Diagram 2"/>
          <p:cNvGraphicFramePr/>
          <p:nvPr>
            <p:extLst>
              <p:ext uri="{D42A27DB-BD31-4B8C-83A1-F6EECF244321}">
                <p14:modId xmlns:p14="http://schemas.microsoft.com/office/powerpoint/2010/main" val="278190695"/>
              </p:ext>
            </p:extLst>
          </p:nvPr>
        </p:nvGraphicFramePr>
        <p:xfrm>
          <a:off x="4248693" y="2419351"/>
          <a:ext cx="7066460" cy="42721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7" name="Picture 4" descr="Image result for you are her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20017426">
            <a:off x="3924842" y="4949974"/>
            <a:ext cx="792559" cy="1135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45924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 11">
            <a:extLst>
              <a:ext uri="{FF2B5EF4-FFF2-40B4-BE49-F238E27FC236}">
                <a16:creationId xmlns:a16="http://schemas.microsoft.com/office/drawing/2014/main" id="{5DB4F5CC-35F9-48D1-AC24-5F92E210AC21}"/>
              </a:ext>
            </a:extLst>
          </p:cNvPr>
          <p:cNvGraphicFramePr/>
          <p:nvPr/>
        </p:nvGraphicFramePr>
        <p:xfrm>
          <a:off x="124933" y="1562282"/>
          <a:ext cx="9692640" cy="32918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p:cNvPicPr>
            <a:picLocks noChangeAspect="1"/>
          </p:cNvPicPr>
          <p:nvPr/>
        </p:nvPicPr>
        <p:blipFill>
          <a:blip r:embed="rId8"/>
          <a:stretch>
            <a:fillRect/>
          </a:stretch>
        </p:blipFill>
        <p:spPr>
          <a:xfrm>
            <a:off x="6677326" y="3808532"/>
            <a:ext cx="1710659" cy="2091180"/>
          </a:xfrm>
          <a:prstGeom prst="rect">
            <a:avLst/>
          </a:prstGeom>
        </p:spPr>
      </p:pic>
      <p:pic>
        <p:nvPicPr>
          <p:cNvPr id="7" name="Picture 4" descr="Image result for you are here"/>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137432" y="1314714"/>
            <a:ext cx="607679" cy="88969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819382" y="5964060"/>
            <a:ext cx="5162502"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Calibri"/>
                <a:ea typeface="+mn-ea"/>
                <a:cs typeface="+mn-cs"/>
              </a:rPr>
              <a:t>GO Teams are encouraged to have ongoing conversations</a:t>
            </a:r>
          </a:p>
        </p:txBody>
      </p:sp>
      <p:grpSp>
        <p:nvGrpSpPr>
          <p:cNvPr id="8" name="Group 7"/>
          <p:cNvGrpSpPr/>
          <p:nvPr/>
        </p:nvGrpSpPr>
        <p:grpSpPr>
          <a:xfrm>
            <a:off x="5263505" y="2440598"/>
            <a:ext cx="1873248" cy="4474383"/>
            <a:chOff x="3514648" y="-2315583"/>
            <a:chExt cx="1579830" cy="4474383"/>
          </a:xfrm>
        </p:grpSpPr>
        <p:sp>
          <p:nvSpPr>
            <p:cNvPr id="9" name="Rectangle 8"/>
            <p:cNvSpPr/>
            <p:nvPr/>
          </p:nvSpPr>
          <p:spPr>
            <a:xfrm>
              <a:off x="3514648" y="1240439"/>
              <a:ext cx="928670" cy="91836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10" name="Rectangle 9"/>
            <p:cNvSpPr/>
            <p:nvPr/>
          </p:nvSpPr>
          <p:spPr>
            <a:xfrm>
              <a:off x="4165808" y="-2315583"/>
              <a:ext cx="928670" cy="91836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60960" tIns="60960" rIns="60960" bIns="60960" numCol="1" spcCol="1270" anchor="t" anchorCtr="0">
              <a:noAutofit/>
            </a:bodyPr>
            <a:lstStyle/>
            <a:p>
              <a:pPr marL="0" marR="0" lvl="0" indent="0" algn="l" defTabSz="711200" rtl="0" eaLnBrk="1" fontAlgn="auto" latinLnBrk="0" hangingPunct="1">
                <a:lnSpc>
                  <a:spcPct val="90000"/>
                </a:lnSpc>
                <a:spcBef>
                  <a:spcPct val="0"/>
                </a:spcBef>
                <a:spcAft>
                  <a:spcPct val="35000"/>
                </a:spcAft>
                <a:buClrTx/>
                <a:buSzTx/>
                <a:buFontTx/>
                <a:buNone/>
                <a:tabLst/>
                <a:defRPr/>
              </a:pPr>
              <a:r>
                <a:rPr kumimoji="0" lang="en-US" sz="1600" b="1" i="0" u="none" strike="noStrike" kern="1200" cap="none" spc="0" normalizeH="0" baseline="0" noProof="0">
                  <a:ln>
                    <a:noFill/>
                  </a:ln>
                  <a:solidFill>
                    <a:prstClr val="black"/>
                  </a:solidFill>
                  <a:effectLst/>
                  <a:uLnTx/>
                  <a:uFillTx/>
                  <a:latin typeface="Calibri"/>
                  <a:ea typeface="+mn-ea"/>
                  <a:cs typeface="+mn-cs"/>
                </a:rPr>
                <a:t>Step 5        </a:t>
              </a:r>
              <a:r>
                <a:rPr kumimoji="0" lang="en-US" sz="1400" b="0" i="0" u="none" strike="noStrike" kern="1200" cap="none" spc="0" normalizeH="0" baseline="0" noProof="0">
                  <a:ln>
                    <a:noFill/>
                  </a:ln>
                  <a:solidFill>
                    <a:prstClr val="black">
                      <a:hueOff val="0"/>
                      <a:satOff val="0"/>
                      <a:lumOff val="0"/>
                      <a:alphaOff val="0"/>
                    </a:prstClr>
                  </a:solidFill>
                  <a:effectLst/>
                  <a:uLnTx/>
                  <a:uFillTx/>
                  <a:latin typeface="Calibri"/>
                  <a:ea typeface="+mn-ea"/>
                  <a:cs typeface="+mn-cs"/>
                </a:rPr>
                <a:t> </a:t>
              </a:r>
              <a:r>
                <a:rPr kumimoji="0" lang="en-US" sz="1400" b="0" i="0" u="none" strike="noStrike" kern="1200" cap="none" spc="0" normalizeH="0" baseline="0" noProof="0">
                  <a:ln>
                    <a:noFill/>
                  </a:ln>
                  <a:solidFill>
                    <a:prstClr val="black">
                      <a:hueOff val="0"/>
                      <a:satOff val="0"/>
                      <a:lumOff val="0"/>
                      <a:alphaOff val="0"/>
                    </a:prstClr>
                  </a:solidFill>
                  <a:effectLst/>
                  <a:uLnTx/>
                  <a:uFillTx/>
                  <a:ea typeface="+mn-ea"/>
                  <a:cs typeface="+mn-cs"/>
                </a:rPr>
                <a:t>GO Team Feedback Session</a:t>
              </a:r>
            </a:p>
            <a:p>
              <a:pPr defTabSz="711200">
                <a:lnSpc>
                  <a:spcPct val="90000"/>
                </a:lnSpc>
                <a:spcBef>
                  <a:spcPct val="0"/>
                </a:spcBef>
                <a:spcAft>
                  <a:spcPct val="35000"/>
                </a:spcAft>
                <a:defRPr/>
              </a:pPr>
              <a:r>
                <a:rPr lang="en-US" sz="1200">
                  <a:solidFill>
                    <a:srgbClr val="FF0000"/>
                  </a:solidFill>
                  <a:latin typeface="Calibri" panose="020F0502020204030204" pitchFamily="34" charset="0"/>
                  <a:ea typeface="Times New Roman" panose="02020603050405020304" pitchFamily="18" charset="0"/>
                  <a:cs typeface="Times New Roman" panose="02020603050405020304" pitchFamily="18" charset="0"/>
                </a:rPr>
                <a:t>February – ongoing if necessary</a:t>
              </a:r>
              <a:endParaRPr lang="en-US" sz="1200">
                <a:solidFill>
                  <a:srgbClr val="FF0000"/>
                </a:solidFill>
              </a:endParaRPr>
            </a:p>
            <a:p>
              <a:pPr marL="0" marR="0" lvl="0" indent="0" algn="l" defTabSz="711200" rtl="0" eaLnBrk="1" fontAlgn="auto" latinLnBrk="0" hangingPunct="1">
                <a:lnSpc>
                  <a:spcPct val="90000"/>
                </a:lnSpc>
                <a:spcBef>
                  <a:spcPct val="0"/>
                </a:spcBef>
                <a:spcAft>
                  <a:spcPct val="35000"/>
                </a:spcAft>
                <a:buClrTx/>
                <a:buSzTx/>
                <a:buFontTx/>
                <a:buNone/>
                <a:tabLst/>
                <a:defRPr/>
              </a:pPr>
              <a:endParaRPr kumimoji="0" lang="en-US" sz="1400" b="0" i="0" u="none" strike="noStrike" kern="1200" cap="none" spc="0" normalizeH="0" baseline="0" noProof="0">
                <a:ln>
                  <a:noFill/>
                </a:ln>
                <a:solidFill>
                  <a:prstClr val="black">
                    <a:hueOff val="0"/>
                    <a:satOff val="0"/>
                    <a:lumOff val="0"/>
                    <a:alphaOff val="0"/>
                  </a:prstClr>
                </a:solidFill>
                <a:effectLst/>
                <a:uLnTx/>
                <a:uFillTx/>
                <a:ea typeface="+mn-ea"/>
                <a:cs typeface="+mn-cs"/>
              </a:endParaRPr>
            </a:p>
          </p:txBody>
        </p:sp>
      </p:grpSp>
      <p:sp>
        <p:nvSpPr>
          <p:cNvPr id="11" name="Title 1"/>
          <p:cNvSpPr txBox="1">
            <a:spLocks/>
          </p:cNvSpPr>
          <p:nvPr/>
        </p:nvSpPr>
        <p:spPr>
          <a:xfrm>
            <a:off x="124933" y="322659"/>
            <a:ext cx="9941815" cy="1108768"/>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b="1">
                <a:latin typeface="Trebuchet MS"/>
              </a:rPr>
              <a:t>Overview of FY ‘25 GO Team Budget Process</a:t>
            </a:r>
          </a:p>
        </p:txBody>
      </p:sp>
    </p:spTree>
    <p:extLst>
      <p:ext uri="{BB962C8B-B14F-4D97-AF65-F5344CB8AC3E}">
        <p14:creationId xmlns:p14="http://schemas.microsoft.com/office/powerpoint/2010/main" val="33846169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Shape 99"/>
          <p:cNvSpPr txBox="1">
            <a:spLocks noGrp="1"/>
          </p:cNvSpPr>
          <p:nvPr>
            <p:ph type="title"/>
          </p:nvPr>
        </p:nvSpPr>
        <p:spPr>
          <a:xfrm>
            <a:off x="3634867" y="86868"/>
            <a:ext cx="8165592" cy="768096"/>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SzPct val="25000"/>
              <a:buFont typeface="Calibri"/>
              <a:buNone/>
            </a:pPr>
            <a:r>
              <a:rPr lang="en-US" sz="4400" b="1" i="0" u="sng" strike="noStrike" cap="none">
                <a:solidFill>
                  <a:schemeClr val="dk1"/>
                </a:solidFill>
                <a:latin typeface="Calibri"/>
                <a:ea typeface="Calibri"/>
                <a:cs typeface="Calibri"/>
                <a:sym typeface="Calibri"/>
              </a:rPr>
              <a:t>Budget Feedback </a:t>
            </a:r>
            <a:r>
              <a:rPr lang="en-US" sz="4400" u="sng" cap="none">
                <a:solidFill>
                  <a:schemeClr val="dk1"/>
                </a:solidFill>
                <a:latin typeface="Calibri"/>
                <a:ea typeface="Calibri"/>
                <a:cs typeface="Calibri"/>
                <a:sym typeface="Calibri"/>
              </a:rPr>
              <a:t>Meeting</a:t>
            </a:r>
            <a:endParaRPr lang="en-US" sz="4400" b="1" i="0" u="sng" strike="noStrike" cap="none">
              <a:solidFill>
                <a:schemeClr val="dk1"/>
              </a:solidFill>
              <a:latin typeface="Calibri"/>
              <a:ea typeface="Calibri"/>
              <a:cs typeface="Calibri"/>
              <a:sym typeface="Calibri"/>
            </a:endParaRPr>
          </a:p>
        </p:txBody>
      </p:sp>
      <p:sp>
        <p:nvSpPr>
          <p:cNvPr id="100" name="Shape 100"/>
          <p:cNvSpPr txBox="1">
            <a:spLocks noGrp="1"/>
          </p:cNvSpPr>
          <p:nvPr>
            <p:ph sz="half" idx="2"/>
          </p:nvPr>
        </p:nvSpPr>
        <p:spPr>
          <a:xfrm>
            <a:off x="3526091" y="1221867"/>
            <a:ext cx="8383143" cy="5161788"/>
          </a:xfrm>
          <a:prstGeom prst="rect">
            <a:avLst/>
          </a:prstGeom>
          <a:noFill/>
          <a:ln>
            <a:noFill/>
          </a:ln>
        </p:spPr>
        <p:txBody>
          <a:bodyPr lIns="91425" tIns="45700" rIns="91425" bIns="45700" anchor="t" anchorCtr="0">
            <a:noAutofit/>
          </a:bodyPr>
          <a:lstStyle/>
          <a:p>
            <a:pPr marL="0" indent="0">
              <a:spcBef>
                <a:spcPts val="0"/>
              </a:spcBef>
              <a:buSzPct val="100000"/>
              <a:buNone/>
            </a:pPr>
            <a:r>
              <a:rPr lang="en-US" sz="2800" b="1" u="sng">
                <a:solidFill>
                  <a:schemeClr val="accent3"/>
                </a:solidFill>
              </a:rPr>
              <a:t>What</a:t>
            </a:r>
          </a:p>
          <a:p>
            <a:pPr marL="0" indent="0">
              <a:spcBef>
                <a:spcPts val="0"/>
              </a:spcBef>
              <a:spcAft>
                <a:spcPts val="1200"/>
              </a:spcAft>
              <a:buSzPct val="100000"/>
              <a:buNone/>
            </a:pPr>
            <a:r>
              <a:rPr lang="en-US" sz="2200">
                <a:solidFill>
                  <a:schemeClr val="accent5"/>
                </a:solidFill>
              </a:rPr>
              <a:t>The GO Team feedback session(s) should be scheduled for the principal to provide an overview of the school’s draft budget for the GO Team members and the general public. </a:t>
            </a:r>
          </a:p>
          <a:p>
            <a:pPr marL="0" indent="0">
              <a:spcBef>
                <a:spcPts val="0"/>
              </a:spcBef>
              <a:buSzPct val="100000"/>
              <a:buNone/>
            </a:pPr>
            <a:r>
              <a:rPr lang="en-US" sz="2800" b="1" u="sng">
                <a:solidFill>
                  <a:schemeClr val="accent3"/>
                </a:solidFill>
              </a:rPr>
              <a:t>Why</a:t>
            </a:r>
          </a:p>
          <a:p>
            <a:pPr marL="63500" lvl="0" indent="0">
              <a:spcBef>
                <a:spcPts val="0"/>
              </a:spcBef>
              <a:spcAft>
                <a:spcPts val="1200"/>
              </a:spcAft>
              <a:buSzPct val="100000"/>
              <a:buNone/>
            </a:pPr>
            <a:r>
              <a:rPr lang="en-US" sz="2200">
                <a:solidFill>
                  <a:schemeClr val="accent5"/>
                </a:solidFill>
              </a:rPr>
              <a:t>This meeting provides an opportunity for GO Teams to discuss how the school’s budget has been allocated to support the programmatic needs and key strategic priorities. </a:t>
            </a:r>
          </a:p>
          <a:p>
            <a:pPr marL="0" indent="0">
              <a:spcBef>
                <a:spcPts val="0"/>
              </a:spcBef>
              <a:buSzPct val="100000"/>
              <a:buNone/>
            </a:pPr>
            <a:r>
              <a:rPr lang="en-US" sz="2800" b="1" u="sng">
                <a:solidFill>
                  <a:schemeClr val="accent3"/>
                </a:solidFill>
              </a:rPr>
              <a:t>When </a:t>
            </a:r>
          </a:p>
          <a:p>
            <a:pPr marL="63500" indent="0">
              <a:spcBef>
                <a:spcPts val="0"/>
              </a:spcBef>
              <a:buSzPct val="100000"/>
              <a:buNone/>
            </a:pPr>
            <a:r>
              <a:rPr lang="en-US" sz="2200">
                <a:solidFill>
                  <a:schemeClr val="accent5"/>
                </a:solidFill>
                <a:sym typeface="Calibri"/>
              </a:rPr>
              <a:t>Meetings must be held in February </a:t>
            </a:r>
            <a:r>
              <a:rPr lang="en-US" sz="2200" b="1">
                <a:solidFill>
                  <a:schemeClr val="accent4"/>
                </a:solidFill>
                <a:sym typeface="Calibri"/>
              </a:rPr>
              <a:t>before staffing conferences</a:t>
            </a:r>
            <a:r>
              <a:rPr lang="en-US" sz="2200">
                <a:solidFill>
                  <a:schemeClr val="accent5"/>
                </a:solidFill>
                <a:sym typeface="Calibri"/>
              </a:rPr>
              <a:t>. May be combined with the allocation meeting (</a:t>
            </a:r>
            <a:r>
              <a:rPr lang="en-US" sz="2200" i="1">
                <a:solidFill>
                  <a:schemeClr val="accent5"/>
                </a:solidFill>
                <a:sym typeface="Calibri"/>
              </a:rPr>
              <a:t>as needed</a:t>
            </a:r>
            <a:r>
              <a:rPr lang="en-US" sz="2200">
                <a:solidFill>
                  <a:schemeClr val="accent5"/>
                </a:solidFill>
                <a:sym typeface="Calibri"/>
              </a:rPr>
              <a:t>), if the GO Team has completed strategic plan updates and ranked strategic priorities</a:t>
            </a:r>
            <a:r>
              <a:rPr lang="en-US" sz="2200" i="1">
                <a:solidFill>
                  <a:schemeClr val="accent5"/>
                </a:solidFill>
                <a:sym typeface="Calibri"/>
              </a:rPr>
              <a:t>.</a:t>
            </a:r>
            <a:r>
              <a:rPr lang="en-US" sz="2200">
                <a:solidFill>
                  <a:schemeClr val="accent5"/>
                </a:solidFill>
                <a:sym typeface="Calibri"/>
              </a:rPr>
              <a:t> </a:t>
            </a:r>
            <a:endParaRPr lang="en-US" sz="2200">
              <a:solidFill>
                <a:schemeClr val="accent5"/>
              </a:solidFill>
            </a:endParaRPr>
          </a:p>
        </p:txBody>
      </p:sp>
      <p:sp>
        <p:nvSpPr>
          <p:cNvPr id="2" name="Slide Number Placeholder 1"/>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rgbClr val="888888"/>
                </a:solidFill>
                <a:latin typeface="Calibri"/>
                <a:ea typeface="Calibri"/>
                <a:cs typeface="Calibri"/>
                <a:sym typeface="Calibri"/>
              </a:rPr>
              <a:t>5</a:t>
            </a:fld>
            <a:endParaRPr lang="en-US" sz="12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9422301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41725" y="709358"/>
            <a:ext cx="8406158"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black"/>
              </a:solidFill>
              <a:latin typeface="Tenorite"/>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11271" y="6219825"/>
            <a:ext cx="1160412" cy="523875"/>
          </a:xfrm>
          <a:prstGeom prst="rect">
            <a:avLst/>
          </a:prstGeom>
        </p:spPr>
      </p:pic>
      <p:sp>
        <p:nvSpPr>
          <p:cNvPr id="2" name="TextBox 1"/>
          <p:cNvSpPr txBox="1"/>
          <p:nvPr/>
        </p:nvSpPr>
        <p:spPr>
          <a:xfrm>
            <a:off x="2791067" y="86385"/>
            <a:ext cx="6392618" cy="707886"/>
          </a:xfrm>
          <a:prstGeom prst="rect">
            <a:avLst/>
          </a:prstGeom>
          <a:noFill/>
        </p:spPr>
        <p:txBody>
          <a:bodyPr wrap="square" lIns="91440" tIns="45720" rIns="91440" bIns="45720" rtlCol="0" anchor="t">
            <a:spAutoFit/>
          </a:bodyPr>
          <a:lstStyle/>
          <a:p>
            <a:pPr algn="ctr">
              <a:defRPr/>
            </a:pPr>
            <a:r>
              <a:rPr lang="en-US" sz="4000" b="1" i="1">
                <a:solidFill>
                  <a:prstClr val="black"/>
                </a:solidFill>
                <a:latin typeface="Tenorite"/>
              </a:rPr>
              <a:t>FY25 Budget Parameters</a:t>
            </a:r>
          </a:p>
        </p:txBody>
      </p:sp>
      <p:graphicFrame>
        <p:nvGraphicFramePr>
          <p:cNvPr id="4" name="Table 3"/>
          <p:cNvGraphicFramePr>
            <a:graphicFrameLocks noGrp="1"/>
          </p:cNvGraphicFramePr>
          <p:nvPr>
            <p:extLst>
              <p:ext uri="{D42A27DB-BD31-4B8C-83A1-F6EECF244321}">
                <p14:modId xmlns:p14="http://schemas.microsoft.com/office/powerpoint/2010/main" val="3560935234"/>
              </p:ext>
            </p:extLst>
          </p:nvPr>
        </p:nvGraphicFramePr>
        <p:xfrm>
          <a:off x="1964016" y="983679"/>
          <a:ext cx="8046720" cy="5252949"/>
        </p:xfrm>
        <a:graphic>
          <a:graphicData uri="http://schemas.openxmlformats.org/drawingml/2006/table">
            <a:tbl>
              <a:tblPr firstRow="1" bandRow="1">
                <a:tableStyleId>{5C22544A-7EE6-4342-B048-85BDC9FD1C3A}</a:tableStyleId>
              </a:tblPr>
              <a:tblGrid>
                <a:gridCol w="4023360">
                  <a:extLst>
                    <a:ext uri="{9D8B030D-6E8A-4147-A177-3AD203B41FA5}">
                      <a16:colId xmlns:a16="http://schemas.microsoft.com/office/drawing/2014/main" val="20000"/>
                    </a:ext>
                  </a:extLst>
                </a:gridCol>
                <a:gridCol w="4023360">
                  <a:extLst>
                    <a:ext uri="{9D8B030D-6E8A-4147-A177-3AD203B41FA5}">
                      <a16:colId xmlns:a16="http://schemas.microsoft.com/office/drawing/2014/main" val="20001"/>
                    </a:ext>
                  </a:extLst>
                </a:gridCol>
              </a:tblGrid>
              <a:tr h="594008">
                <a:tc>
                  <a:txBody>
                    <a:bodyPr/>
                    <a:lstStyle/>
                    <a:p>
                      <a:pPr algn="ctr"/>
                      <a:endParaRPr lang="en-US" sz="1750">
                        <a:latin typeface="Arial" panose="020B0604020202020204" pitchFamily="34" charset="0"/>
                        <a:cs typeface="Arial" panose="020B0604020202020204" pitchFamily="34" charset="0"/>
                      </a:endParaRPr>
                    </a:p>
                    <a:p>
                      <a:pPr algn="ctr"/>
                      <a:r>
                        <a:rPr lang="en-US" sz="1750">
                          <a:latin typeface="Arial"/>
                          <a:cs typeface="Arial"/>
                        </a:rPr>
                        <a:t>FY25 School Priorities</a:t>
                      </a:r>
                    </a:p>
                  </a:txBody>
                  <a:tcPr/>
                </a:tc>
                <a:tc>
                  <a:txBody>
                    <a:bodyPr/>
                    <a:lstStyle/>
                    <a:p>
                      <a:pPr algn="ctr"/>
                      <a:endParaRPr lang="en-US" sz="1750">
                        <a:latin typeface="Arial" panose="020B0604020202020204" pitchFamily="34" charset="0"/>
                        <a:cs typeface="Arial" panose="020B0604020202020204" pitchFamily="34" charset="0"/>
                      </a:endParaRPr>
                    </a:p>
                    <a:p>
                      <a:pPr algn="ctr"/>
                      <a:r>
                        <a:rPr lang="en-US" sz="1750">
                          <a:latin typeface="Arial" panose="020B0604020202020204" pitchFamily="34" charset="0"/>
                          <a:cs typeface="Arial" panose="020B0604020202020204" pitchFamily="34" charset="0"/>
                        </a:rPr>
                        <a:t>Rationale</a:t>
                      </a:r>
                    </a:p>
                  </a:txBody>
                  <a:tcPr/>
                </a:tc>
                <a:extLst>
                  <a:ext uri="{0D108BD9-81ED-4DB2-BD59-A6C34878D82A}">
                    <a16:rowId xmlns:a16="http://schemas.microsoft.com/office/drawing/2014/main" val="10000"/>
                  </a:ext>
                </a:extLst>
              </a:tr>
              <a:tr h="1354625">
                <a:tc>
                  <a:txBody>
                    <a:bodyPr/>
                    <a:lstStyle/>
                    <a:p>
                      <a:pPr algn="ctr"/>
                      <a:r>
                        <a:rPr lang="en-US" sz="1750"/>
                        <a:t>Maintain lower class sizes in the primary years by funding </a:t>
                      </a:r>
                      <a:r>
                        <a:rPr lang="en-US" sz="1750" err="1"/>
                        <a:t>parapros</a:t>
                      </a:r>
                      <a:r>
                        <a:rPr lang="en-US" sz="1750"/>
                        <a:t> in 1</a:t>
                      </a:r>
                      <a:r>
                        <a:rPr lang="en-US" sz="1750" baseline="30000"/>
                        <a:t>st</a:t>
                      </a:r>
                      <a:r>
                        <a:rPr lang="en-US" sz="1750"/>
                        <a:t> and second grade</a:t>
                      </a:r>
                    </a:p>
                  </a:txBody>
                  <a:tcPr/>
                </a:tc>
                <a:tc>
                  <a:txBody>
                    <a:bodyPr/>
                    <a:lstStyle/>
                    <a:p>
                      <a:pPr algn="ctr"/>
                      <a:r>
                        <a:rPr lang="en-US" sz="1750"/>
                        <a:t>47%</a:t>
                      </a:r>
                      <a:r>
                        <a:rPr lang="en-US" sz="1750" baseline="0"/>
                        <a:t> mobility rate requires a great deal of teacher attention to students who enter our school throughout the year – many of which are below level. </a:t>
                      </a:r>
                      <a:endParaRPr lang="en-US" sz="1750"/>
                    </a:p>
                  </a:txBody>
                  <a:tcPr/>
                </a:tc>
                <a:extLst>
                  <a:ext uri="{0D108BD9-81ED-4DB2-BD59-A6C34878D82A}">
                    <a16:rowId xmlns:a16="http://schemas.microsoft.com/office/drawing/2014/main" val="10001"/>
                  </a:ext>
                </a:extLst>
              </a:tr>
              <a:tr h="1101087">
                <a:tc>
                  <a:txBody>
                    <a:bodyPr/>
                    <a:lstStyle/>
                    <a:p>
                      <a:pPr algn="ctr"/>
                      <a:r>
                        <a:rPr lang="en-US" sz="1750"/>
                        <a:t>Maximize wrap around services </a:t>
                      </a:r>
                      <a:r>
                        <a:rPr lang="en-US" sz="1750" err="1"/>
                        <a:t>ie</a:t>
                      </a:r>
                      <a:r>
                        <a:rPr lang="en-US" sz="1750"/>
                        <a:t>: Nurse, SSW, Counseling</a:t>
                      </a:r>
                    </a:p>
                  </a:txBody>
                  <a:tcPr/>
                </a:tc>
                <a:tc>
                  <a:txBody>
                    <a:bodyPr/>
                    <a:lstStyle/>
                    <a:p>
                      <a:pPr algn="ctr"/>
                      <a:r>
                        <a:rPr lang="en-US" sz="1750"/>
                        <a:t>This continues to be a need for our students, but we need to look closely at maximizing our budget to make this work. </a:t>
                      </a:r>
                    </a:p>
                  </a:txBody>
                  <a:tcPr/>
                </a:tc>
                <a:extLst>
                  <a:ext uri="{0D108BD9-81ED-4DB2-BD59-A6C34878D82A}">
                    <a16:rowId xmlns:a16="http://schemas.microsoft.com/office/drawing/2014/main" val="10002"/>
                  </a:ext>
                </a:extLst>
              </a:tr>
              <a:tr h="2115244">
                <a:tc>
                  <a:txBody>
                    <a:bodyPr/>
                    <a:lstStyle/>
                    <a:p>
                      <a:pPr algn="ctr"/>
                      <a:r>
                        <a:rPr lang="en-US" sz="1750"/>
                        <a:t>Increase</a:t>
                      </a:r>
                      <a:r>
                        <a:rPr lang="en-US" sz="1750" baseline="0"/>
                        <a:t> Reading/</a:t>
                      </a:r>
                      <a:r>
                        <a:rPr lang="en-US" sz="1750" baseline="0" err="1"/>
                        <a:t>Lexiles</a:t>
                      </a:r>
                      <a:r>
                        <a:rPr lang="en-US" sz="1750" baseline="0"/>
                        <a:t> and writing of 3</a:t>
                      </a:r>
                      <a:r>
                        <a:rPr lang="en-US" sz="1750" baseline="30000"/>
                        <a:t>rd</a:t>
                      </a:r>
                      <a:r>
                        <a:rPr lang="en-US" sz="1750" baseline="0"/>
                        <a:t> – 5</a:t>
                      </a:r>
                      <a:r>
                        <a:rPr lang="en-US" sz="1750" baseline="30000"/>
                        <a:t>th</a:t>
                      </a:r>
                      <a:r>
                        <a:rPr lang="en-US" sz="1750" baseline="0"/>
                        <a:t> grade students.  How can we restructure our program to achieve this? </a:t>
                      </a:r>
                      <a:endParaRPr lang="en-US" sz="1750"/>
                    </a:p>
                  </a:txBody>
                  <a:tcPr/>
                </a:tc>
                <a:tc>
                  <a:txBody>
                    <a:bodyPr/>
                    <a:lstStyle/>
                    <a:p>
                      <a:pPr algn="ctr"/>
                      <a:r>
                        <a:rPr lang="en-US" sz="1750"/>
                        <a:t>Data indicates that students who have been with us for more than one year have greater</a:t>
                      </a:r>
                      <a:r>
                        <a:rPr lang="en-US" sz="1750" baseline="0"/>
                        <a:t> performance levels than students who are transient.  With 47% of our students coming and going, there is a need to target these students.</a:t>
                      </a:r>
                      <a:endParaRPr lang="en-US" sz="1750"/>
                    </a:p>
                  </a:txBody>
                  <a:tcPr/>
                </a:tc>
                <a:extLst>
                  <a:ext uri="{0D108BD9-81ED-4DB2-BD59-A6C34878D82A}">
                    <a16:rowId xmlns:a16="http://schemas.microsoft.com/office/drawing/2014/main" val="10003"/>
                  </a:ext>
                </a:extLst>
              </a:tr>
            </a:tbl>
          </a:graphicData>
        </a:graphic>
      </p:graphicFrame>
      <p:sp>
        <p:nvSpPr>
          <p:cNvPr id="7" name="TextBox 6"/>
          <p:cNvSpPr txBox="1"/>
          <p:nvPr/>
        </p:nvSpPr>
        <p:spPr>
          <a:xfrm rot="20090449">
            <a:off x="4459836" y="2575511"/>
            <a:ext cx="3969939" cy="1015663"/>
          </a:xfrm>
          <a:prstGeom prst="rect">
            <a:avLst/>
          </a:prstGeom>
          <a:noFill/>
        </p:spPr>
        <p:txBody>
          <a:bodyPr wrap="square" rtlCol="0">
            <a:spAutoFit/>
          </a:bodyPr>
          <a:lstStyle/>
          <a:p>
            <a:pPr>
              <a:defRPr/>
            </a:pPr>
            <a:r>
              <a:rPr lang="en-US" sz="6000" b="1">
                <a:ln w="22225">
                  <a:solidFill>
                    <a:srgbClr val="D47B22"/>
                  </a:solidFill>
                  <a:prstDash val="solid"/>
                </a:ln>
                <a:solidFill>
                  <a:srgbClr val="D47B22"/>
                </a:solidFill>
                <a:latin typeface="Tenorite"/>
              </a:rPr>
              <a:t>Example</a:t>
            </a:r>
          </a:p>
        </p:txBody>
      </p:sp>
      <p:sp>
        <p:nvSpPr>
          <p:cNvPr id="5" name="Slide Number Placeholder 4"/>
          <p:cNvSpPr>
            <a:spLocks noGrp="1"/>
          </p:cNvSpPr>
          <p:nvPr>
            <p:ph type="sldNum" sz="quarter" idx="12"/>
          </p:nvPr>
        </p:nvSpPr>
        <p:spPr>
          <a:xfrm>
            <a:off x="10921746" y="6344602"/>
            <a:ext cx="740664" cy="274320"/>
          </a:xfrm>
          <a:prstGeom prst="rect">
            <a:avLst/>
          </a:prstGeom>
        </p:spPr>
        <p:txBody>
          <a:bodyPr vert="horz" lIns="91440" tIns="45720" rIns="91440" bIns="45720" rtlCol="0" anchor="ctr">
            <a:noAutofit/>
          </a:bodyPr>
          <a:lstStyle>
            <a:defPPr>
              <a:defRPr lang="en-US"/>
            </a:defPPr>
            <a:lvl1pPr marL="0" algn="ctr" defTabSz="457200" rtl="0" eaLnBrk="1" latinLnBrk="0" hangingPunct="1">
              <a:defRPr sz="900" kern="1200">
                <a:solidFill>
                  <a:schemeClr val="accent6"/>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AEC10A0C-BB77-FD4A-8FA4-D4334D01E3A4}" type="slidenum">
              <a:rPr lang="en-US" dirty="0">
                <a:solidFill>
                  <a:srgbClr val="159839"/>
                </a:solidFill>
              </a:rPr>
              <a:pPr>
                <a:defRPr/>
              </a:pPr>
              <a:t>6</a:t>
            </a:fld>
            <a:endParaRPr lang="en-US">
              <a:solidFill>
                <a:srgbClr val="159839"/>
              </a:solidFill>
            </a:endParaRPr>
          </a:p>
        </p:txBody>
      </p:sp>
    </p:spTree>
    <p:extLst>
      <p:ext uri="{BB962C8B-B14F-4D97-AF65-F5344CB8AC3E}">
        <p14:creationId xmlns:p14="http://schemas.microsoft.com/office/powerpoint/2010/main" val="42901033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41725" y="709358"/>
            <a:ext cx="8406158"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black"/>
              </a:solidFill>
              <a:latin typeface="Tenorite"/>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11271" y="6219825"/>
            <a:ext cx="1160412" cy="523875"/>
          </a:xfrm>
          <a:prstGeom prst="rect">
            <a:avLst/>
          </a:prstGeom>
        </p:spPr>
      </p:pic>
      <p:sp>
        <p:nvSpPr>
          <p:cNvPr id="2" name="TextBox 1"/>
          <p:cNvSpPr txBox="1"/>
          <p:nvPr/>
        </p:nvSpPr>
        <p:spPr>
          <a:xfrm>
            <a:off x="2791067" y="86385"/>
            <a:ext cx="6392618" cy="707886"/>
          </a:xfrm>
          <a:prstGeom prst="rect">
            <a:avLst/>
          </a:prstGeom>
          <a:noFill/>
        </p:spPr>
        <p:txBody>
          <a:bodyPr wrap="square" lIns="91440" tIns="45720" rIns="91440" bIns="45720" rtlCol="0" anchor="t">
            <a:spAutoFit/>
          </a:bodyPr>
          <a:lstStyle/>
          <a:p>
            <a:pPr algn="ctr">
              <a:defRPr/>
            </a:pPr>
            <a:r>
              <a:rPr lang="en-US" sz="4000" b="1" i="1">
                <a:solidFill>
                  <a:prstClr val="black"/>
                </a:solidFill>
                <a:latin typeface="Tenorite"/>
              </a:rPr>
              <a:t>FY25 Budget Parameters</a:t>
            </a:r>
          </a:p>
        </p:txBody>
      </p:sp>
      <p:graphicFrame>
        <p:nvGraphicFramePr>
          <p:cNvPr id="4" name="Table 3"/>
          <p:cNvGraphicFramePr>
            <a:graphicFrameLocks noGrp="1"/>
          </p:cNvGraphicFramePr>
          <p:nvPr>
            <p:extLst>
              <p:ext uri="{D42A27DB-BD31-4B8C-83A1-F6EECF244321}">
                <p14:modId xmlns:p14="http://schemas.microsoft.com/office/powerpoint/2010/main" val="3559645195"/>
              </p:ext>
            </p:extLst>
          </p:nvPr>
        </p:nvGraphicFramePr>
        <p:xfrm>
          <a:off x="2072640" y="997201"/>
          <a:ext cx="8046720" cy="5134093"/>
        </p:xfrm>
        <a:graphic>
          <a:graphicData uri="http://schemas.openxmlformats.org/drawingml/2006/table">
            <a:tbl>
              <a:tblPr firstRow="1" bandRow="1">
                <a:tableStyleId>{5C22544A-7EE6-4342-B048-85BDC9FD1C3A}</a:tableStyleId>
              </a:tblPr>
              <a:tblGrid>
                <a:gridCol w="4023360">
                  <a:extLst>
                    <a:ext uri="{9D8B030D-6E8A-4147-A177-3AD203B41FA5}">
                      <a16:colId xmlns:a16="http://schemas.microsoft.com/office/drawing/2014/main" val="20000"/>
                    </a:ext>
                  </a:extLst>
                </a:gridCol>
                <a:gridCol w="4023360">
                  <a:extLst>
                    <a:ext uri="{9D8B030D-6E8A-4147-A177-3AD203B41FA5}">
                      <a16:colId xmlns:a16="http://schemas.microsoft.com/office/drawing/2014/main" val="20001"/>
                    </a:ext>
                  </a:extLst>
                </a:gridCol>
              </a:tblGrid>
              <a:tr h="594008">
                <a:tc>
                  <a:txBody>
                    <a:bodyPr/>
                    <a:lstStyle/>
                    <a:p>
                      <a:pPr algn="ctr"/>
                      <a:endParaRPr lang="en-US" sz="1750">
                        <a:latin typeface="Arial" panose="020B0604020202020204" pitchFamily="34" charset="0"/>
                        <a:cs typeface="Arial" panose="020B0604020202020204" pitchFamily="34" charset="0"/>
                      </a:endParaRPr>
                    </a:p>
                    <a:p>
                      <a:pPr algn="ctr"/>
                      <a:r>
                        <a:rPr lang="en-US" sz="1750">
                          <a:latin typeface="Arial"/>
                          <a:cs typeface="Arial"/>
                        </a:rPr>
                        <a:t>FY25 School Priorities</a:t>
                      </a:r>
                    </a:p>
                  </a:txBody>
                  <a:tcPr/>
                </a:tc>
                <a:tc>
                  <a:txBody>
                    <a:bodyPr/>
                    <a:lstStyle/>
                    <a:p>
                      <a:pPr algn="ctr"/>
                      <a:endParaRPr lang="en-US" sz="1750">
                        <a:latin typeface="Arial" panose="020B0604020202020204" pitchFamily="34" charset="0"/>
                        <a:cs typeface="Arial" panose="020B0604020202020204" pitchFamily="34" charset="0"/>
                      </a:endParaRPr>
                    </a:p>
                    <a:p>
                      <a:pPr algn="ctr"/>
                      <a:r>
                        <a:rPr lang="en-US" sz="1750">
                          <a:latin typeface="Arial" panose="020B0604020202020204" pitchFamily="34" charset="0"/>
                          <a:cs typeface="Arial" panose="020B0604020202020204" pitchFamily="34" charset="0"/>
                        </a:rPr>
                        <a:t>Rationale</a:t>
                      </a:r>
                    </a:p>
                  </a:txBody>
                  <a:tcPr/>
                </a:tc>
                <a:extLst>
                  <a:ext uri="{0D108BD9-81ED-4DB2-BD59-A6C34878D82A}">
                    <a16:rowId xmlns:a16="http://schemas.microsoft.com/office/drawing/2014/main" val="10000"/>
                  </a:ext>
                </a:extLst>
              </a:tr>
              <a:tr h="1354625">
                <a:tc>
                  <a:txBody>
                    <a:bodyPr/>
                    <a:lstStyle/>
                    <a:p>
                      <a:pPr algn="ctr"/>
                      <a:r>
                        <a:rPr lang="en-US" sz="2000"/>
                        <a:t>Maximize the intervention block daily</a:t>
                      </a:r>
                    </a:p>
                  </a:txBody>
                  <a:tcPr/>
                </a:tc>
                <a:tc>
                  <a:txBody>
                    <a:bodyPr/>
                    <a:lstStyle/>
                    <a:p>
                      <a:pPr algn="ctr"/>
                      <a:r>
                        <a:rPr lang="en-US" sz="2000"/>
                        <a:t>Dedicated time for students to receive specific interventions and/or</a:t>
                      </a:r>
                      <a:r>
                        <a:rPr lang="en-US" sz="2000" baseline="0"/>
                        <a:t> enrichment.</a:t>
                      </a:r>
                      <a:endParaRPr lang="en-US" sz="2000"/>
                    </a:p>
                  </a:txBody>
                  <a:tcPr/>
                </a:tc>
                <a:extLst>
                  <a:ext uri="{0D108BD9-81ED-4DB2-BD59-A6C34878D82A}">
                    <a16:rowId xmlns:a16="http://schemas.microsoft.com/office/drawing/2014/main" val="10001"/>
                  </a:ext>
                </a:extLst>
              </a:tr>
              <a:tr h="1101087">
                <a:tc>
                  <a:txBody>
                    <a:bodyPr/>
                    <a:lstStyle/>
                    <a:p>
                      <a:pPr algn="ctr"/>
                      <a:r>
                        <a:rPr lang="en-US" sz="2000"/>
                        <a:t>Utilize data to meet the individual</a:t>
                      </a:r>
                      <a:r>
                        <a:rPr lang="en-US" sz="2000" baseline="0"/>
                        <a:t> needs of students.  </a:t>
                      </a:r>
                      <a:endParaRPr lang="en-US" sz="2000"/>
                    </a:p>
                  </a:txBody>
                  <a:tcPr/>
                </a:tc>
                <a:tc>
                  <a:txBody>
                    <a:bodyPr/>
                    <a:lstStyle/>
                    <a:p>
                      <a:pPr algn="ctr"/>
                      <a:r>
                        <a:rPr lang="en-US" sz="2000"/>
                        <a:t>Ensure that students are receiving</a:t>
                      </a:r>
                      <a:r>
                        <a:rPr lang="en-US" sz="2000" baseline="0"/>
                        <a:t> maximized opportunities for achievement and remediation daily</a:t>
                      </a:r>
                      <a:endParaRPr lang="en-US" sz="2000"/>
                    </a:p>
                  </a:txBody>
                  <a:tcPr/>
                </a:tc>
                <a:extLst>
                  <a:ext uri="{0D108BD9-81ED-4DB2-BD59-A6C34878D82A}">
                    <a16:rowId xmlns:a16="http://schemas.microsoft.com/office/drawing/2014/main" val="10002"/>
                  </a:ext>
                </a:extLst>
              </a:tr>
              <a:tr h="1016215">
                <a:tc>
                  <a:txBody>
                    <a:bodyPr/>
                    <a:lstStyle/>
                    <a:p>
                      <a:pPr algn="ctr"/>
                      <a:endParaRPr lang="en-US" sz="1750"/>
                    </a:p>
                  </a:txBody>
                  <a:tcPr/>
                </a:tc>
                <a:tc>
                  <a:txBody>
                    <a:bodyPr/>
                    <a:lstStyle/>
                    <a:p>
                      <a:pPr algn="ctr"/>
                      <a:endParaRPr lang="en-US" sz="1750"/>
                    </a:p>
                  </a:txBody>
                  <a:tcPr/>
                </a:tc>
                <a:extLst>
                  <a:ext uri="{0D108BD9-81ED-4DB2-BD59-A6C34878D82A}">
                    <a16:rowId xmlns:a16="http://schemas.microsoft.com/office/drawing/2014/main" val="3820674288"/>
                  </a:ext>
                </a:extLst>
              </a:tr>
              <a:tr h="827773">
                <a:tc>
                  <a:txBody>
                    <a:bodyPr/>
                    <a:lstStyle/>
                    <a:p>
                      <a:pPr algn="ctr"/>
                      <a:endParaRPr lang="en-US" sz="1750"/>
                    </a:p>
                  </a:txBody>
                  <a:tcPr/>
                </a:tc>
                <a:tc>
                  <a:txBody>
                    <a:bodyPr/>
                    <a:lstStyle/>
                    <a:p>
                      <a:pPr algn="ctr"/>
                      <a:endParaRPr lang="en-US" sz="1750"/>
                    </a:p>
                  </a:txBody>
                  <a:tcPr/>
                </a:tc>
                <a:extLst>
                  <a:ext uri="{0D108BD9-81ED-4DB2-BD59-A6C34878D82A}">
                    <a16:rowId xmlns:a16="http://schemas.microsoft.com/office/drawing/2014/main" val="10003"/>
                  </a:ext>
                </a:extLst>
              </a:tr>
            </a:tbl>
          </a:graphicData>
        </a:graphic>
      </p:graphicFrame>
      <p:sp>
        <p:nvSpPr>
          <p:cNvPr id="7" name="TextBox 6"/>
          <p:cNvSpPr txBox="1"/>
          <p:nvPr/>
        </p:nvSpPr>
        <p:spPr>
          <a:xfrm rot="20090449">
            <a:off x="4459836" y="2575511"/>
            <a:ext cx="3969939" cy="1015663"/>
          </a:xfrm>
          <a:prstGeom prst="rect">
            <a:avLst/>
          </a:prstGeom>
          <a:noFill/>
        </p:spPr>
        <p:txBody>
          <a:bodyPr wrap="square" rtlCol="0">
            <a:spAutoFit/>
          </a:bodyPr>
          <a:lstStyle/>
          <a:p>
            <a:pPr>
              <a:defRPr/>
            </a:pPr>
            <a:r>
              <a:rPr lang="en-US" sz="6000" b="1">
                <a:ln w="22225">
                  <a:solidFill>
                    <a:srgbClr val="D47B22"/>
                  </a:solidFill>
                  <a:prstDash val="solid"/>
                </a:ln>
                <a:solidFill>
                  <a:srgbClr val="D47B22"/>
                </a:solidFill>
                <a:latin typeface="Tenorite"/>
              </a:rPr>
              <a:t>Example</a:t>
            </a:r>
          </a:p>
        </p:txBody>
      </p:sp>
      <p:sp>
        <p:nvSpPr>
          <p:cNvPr id="5" name="Slide Number Placeholder 4"/>
          <p:cNvSpPr>
            <a:spLocks noGrp="1"/>
          </p:cNvSpPr>
          <p:nvPr>
            <p:ph type="sldNum" sz="quarter" idx="12"/>
          </p:nvPr>
        </p:nvSpPr>
        <p:spPr>
          <a:xfrm>
            <a:off x="11287506" y="6469380"/>
            <a:ext cx="740664" cy="274320"/>
          </a:xfrm>
          <a:prstGeom prst="rect">
            <a:avLst/>
          </a:prstGeom>
        </p:spPr>
        <p:txBody>
          <a:bodyPr vert="horz" lIns="91440" tIns="45720" rIns="91440" bIns="45720" rtlCol="0" anchor="ctr">
            <a:noAutofit/>
          </a:bodyPr>
          <a:lstStyle>
            <a:defPPr>
              <a:defRPr lang="en-US"/>
            </a:defPPr>
            <a:lvl1pPr marL="0" algn="ctr" defTabSz="457200" rtl="0" eaLnBrk="1" latinLnBrk="0" hangingPunct="1">
              <a:defRPr sz="900" kern="1200">
                <a:solidFill>
                  <a:schemeClr val="accent6"/>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AEC10A0C-BB77-FD4A-8FA4-D4334D01E3A4}" type="slidenum">
              <a:rPr lang="en-US">
                <a:solidFill>
                  <a:srgbClr val="159839"/>
                </a:solidFill>
              </a:rPr>
              <a:pPr>
                <a:defRPr/>
              </a:pPr>
              <a:t>7</a:t>
            </a:fld>
            <a:endParaRPr lang="en-US">
              <a:solidFill>
                <a:srgbClr val="159839"/>
              </a:solidFill>
            </a:endParaRPr>
          </a:p>
        </p:txBody>
      </p:sp>
    </p:spTree>
    <p:extLst>
      <p:ext uri="{BB962C8B-B14F-4D97-AF65-F5344CB8AC3E}">
        <p14:creationId xmlns:p14="http://schemas.microsoft.com/office/powerpoint/2010/main" val="28906838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76250" y="1270129"/>
            <a:ext cx="97345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Sabon Next LT"/>
              <a:ea typeface="+mn-ea"/>
              <a:cs typeface="+mn-cs"/>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11271" y="6219825"/>
            <a:ext cx="1160412" cy="523875"/>
          </a:xfrm>
          <a:prstGeom prst="rect">
            <a:avLst/>
          </a:prstGeom>
        </p:spPr>
      </p:pic>
      <p:sp>
        <p:nvSpPr>
          <p:cNvPr id="2" name="TextBox 1"/>
          <p:cNvSpPr txBox="1"/>
          <p:nvPr/>
        </p:nvSpPr>
        <p:spPr>
          <a:xfrm>
            <a:off x="259080" y="192911"/>
            <a:ext cx="10181158" cy="107721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black"/>
                </a:solidFill>
                <a:effectLst/>
                <a:uLnTx/>
                <a:uFillTx/>
                <a:latin typeface="Arial Black"/>
                <a:ea typeface="+mn-ea"/>
                <a:cs typeface="+mn-cs"/>
              </a:rPr>
              <a:t>Descriptions of Strategic Plan</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black"/>
                </a:solidFill>
                <a:effectLst/>
                <a:uLnTx/>
                <a:uFillTx/>
                <a:latin typeface="Arial Black"/>
                <a:ea typeface="+mn-ea"/>
                <a:cs typeface="+mn-cs"/>
              </a:rPr>
              <a:t>Breakout Categories</a:t>
            </a:r>
          </a:p>
        </p:txBody>
      </p:sp>
      <p:sp>
        <p:nvSpPr>
          <p:cNvPr id="5" name="TextBox 4"/>
          <p:cNvSpPr txBox="1"/>
          <p:nvPr/>
        </p:nvSpPr>
        <p:spPr>
          <a:xfrm>
            <a:off x="476250" y="2027240"/>
            <a:ext cx="10677525" cy="3785652"/>
          </a:xfrm>
          <a:prstGeom prst="rect">
            <a:avLst/>
          </a:prstGeom>
          <a:noFill/>
        </p:spPr>
        <p:txBody>
          <a:bodyPr wrap="square" lIns="91440" tIns="45720" rIns="91440" bIns="45720" rtlCol="0" anchor="t">
            <a:spAutoFit/>
          </a:bodyPr>
          <a:lstStyle/>
          <a:p>
            <a:pPr marL="400050" indent="-400050">
              <a:buFont typeface="+mj-lt"/>
              <a:buAutoNum type="arabicPeriod"/>
              <a:defRPr/>
            </a:pPr>
            <a:r>
              <a:rPr kumimoji="0" lang="en-US" sz="2400" b="1" i="0" u="none" strike="noStrike" kern="1200" cap="none" spc="0" normalizeH="0" baseline="0" noProof="0">
                <a:ln>
                  <a:noFill/>
                </a:ln>
                <a:solidFill>
                  <a:srgbClr val="D47B22"/>
                </a:solidFill>
                <a:effectLst/>
                <a:uLnTx/>
                <a:uFillTx/>
                <a:latin typeface="Calibri"/>
                <a:ea typeface="Calibri"/>
                <a:cs typeface="Calibri"/>
              </a:rPr>
              <a:t>Priorities:</a:t>
            </a:r>
            <a:r>
              <a:rPr kumimoji="0" lang="en-US" sz="2400" b="1" i="0" u="none" strike="noStrike" kern="1200" cap="none" spc="0" normalizeH="0" baseline="0" noProof="0">
                <a:ln>
                  <a:noFill/>
                </a:ln>
                <a:solidFill>
                  <a:prstClr val="black"/>
                </a:solidFill>
                <a:effectLst/>
                <a:uLnTx/>
                <a:uFillTx/>
                <a:latin typeface="Calibri"/>
                <a:ea typeface="Calibri"/>
                <a:cs typeface="Calibri"/>
              </a:rPr>
              <a:t> </a:t>
            </a:r>
            <a:r>
              <a:rPr lang="en-US" sz="2400">
                <a:solidFill>
                  <a:prstClr val="black"/>
                </a:solidFill>
                <a:latin typeface="Calibri"/>
                <a:ea typeface="Calibri"/>
                <a:cs typeface="Calibri"/>
              </a:rPr>
              <a:t>FY25 </a:t>
            </a:r>
            <a:r>
              <a:rPr kumimoji="0" lang="en-US" sz="2400" b="0" i="0" u="none" strike="noStrike" kern="1200" cap="none" spc="0" normalizeH="0" baseline="0" noProof="0">
                <a:ln>
                  <a:noFill/>
                </a:ln>
                <a:solidFill>
                  <a:prstClr val="black"/>
                </a:solidFill>
                <a:effectLst/>
                <a:uLnTx/>
                <a:uFillTx/>
                <a:latin typeface="Calibri"/>
                <a:ea typeface="Calibri"/>
                <a:cs typeface="Calibri"/>
              </a:rPr>
              <a:t>funding </a:t>
            </a:r>
            <a:r>
              <a:rPr kumimoji="0" lang="en-US" sz="2400" b="0" i="0" u="sng" strike="noStrike" kern="1200" cap="none" spc="0" normalizeH="0" baseline="0" noProof="0">
                <a:ln>
                  <a:noFill/>
                </a:ln>
                <a:solidFill>
                  <a:prstClr val="black"/>
                </a:solidFill>
                <a:effectLst/>
                <a:uLnTx/>
                <a:uFillTx/>
                <a:latin typeface="Calibri"/>
                <a:ea typeface="Calibri"/>
                <a:cs typeface="Calibri"/>
              </a:rPr>
              <a:t>priorities</a:t>
            </a:r>
            <a:r>
              <a:rPr kumimoji="0" lang="en-US" sz="2400" b="0" i="0" u="none" strike="noStrike" kern="1200" cap="none" spc="0" normalizeH="0" baseline="0" noProof="0">
                <a:ln>
                  <a:noFill/>
                </a:ln>
                <a:solidFill>
                  <a:prstClr val="black"/>
                </a:solidFill>
                <a:effectLst/>
                <a:uLnTx/>
                <a:uFillTx/>
                <a:latin typeface="Calibri"/>
                <a:ea typeface="Calibri"/>
                <a:cs typeface="Calibri"/>
              </a:rPr>
              <a:t> from the school’s strategic plan, ranked by the order of importance.</a:t>
            </a:r>
            <a:r>
              <a:rPr lang="en-US" sz="2400">
                <a:solidFill>
                  <a:prstClr val="black"/>
                </a:solidFill>
                <a:latin typeface="Calibri"/>
                <a:ea typeface="Calibri"/>
                <a:cs typeface="Calibri"/>
              </a:rPr>
              <a:t> </a:t>
            </a:r>
            <a:endParaRPr kumimoji="0" lang="en-US" sz="24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a:p>
            <a:pPr marL="400050" marR="0" lvl="0" indent="-400050" algn="l" defTabSz="457200" rtl="0" eaLnBrk="1" fontAlgn="auto" latinLnBrk="0" hangingPunct="1">
              <a:lnSpc>
                <a:spcPct val="100000"/>
              </a:lnSpc>
              <a:spcBef>
                <a:spcPts val="0"/>
              </a:spcBef>
              <a:spcAft>
                <a:spcPts val="0"/>
              </a:spcAft>
              <a:buClrTx/>
              <a:buSzTx/>
              <a:buFont typeface="+mj-lt"/>
              <a:buAutoNum type="arabicPeriod"/>
              <a:tabLst/>
              <a:defRPr/>
            </a:pPr>
            <a:endParaRPr kumimoji="0" lang="en-US" sz="24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a:p>
            <a:pPr marL="400050" marR="0" lvl="0" indent="-40005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2400" b="1" i="0" u="none" strike="noStrike" kern="1200" cap="none" spc="0" normalizeH="0" baseline="0" noProof="0">
                <a:ln>
                  <a:noFill/>
                </a:ln>
                <a:solidFill>
                  <a:srgbClr val="D47B22"/>
                </a:solidFill>
                <a:effectLst/>
                <a:uLnTx/>
                <a:uFillTx/>
                <a:latin typeface="Calibri"/>
                <a:ea typeface="Calibri"/>
                <a:cs typeface="Calibri"/>
              </a:rPr>
              <a:t>APS Five Focus Area:</a:t>
            </a:r>
            <a:r>
              <a:rPr kumimoji="0" lang="en-US" sz="2400" b="1" i="0" u="none" strike="noStrike" kern="1200" cap="none" spc="0" normalizeH="0" baseline="0" noProof="0">
                <a:ln>
                  <a:noFill/>
                </a:ln>
                <a:solidFill>
                  <a:prstClr val="black"/>
                </a:solidFill>
                <a:effectLst/>
                <a:uLnTx/>
                <a:uFillTx/>
                <a:latin typeface="Calibri"/>
                <a:ea typeface="Calibri"/>
                <a:cs typeface="Calibri"/>
              </a:rPr>
              <a:t> </a:t>
            </a:r>
            <a:r>
              <a:rPr kumimoji="0" lang="en-US" sz="2400" b="0" i="0" u="none" strike="noStrike" kern="1200" cap="none" spc="0" normalizeH="0" baseline="0" noProof="0">
                <a:ln>
                  <a:noFill/>
                </a:ln>
                <a:solidFill>
                  <a:prstClr val="black"/>
                </a:solidFill>
                <a:effectLst/>
                <a:uLnTx/>
                <a:uFillTx/>
                <a:latin typeface="Calibri"/>
                <a:ea typeface="Calibri"/>
                <a:cs typeface="Calibri"/>
              </a:rPr>
              <a:t>What part of the APS Five is the priority aligned to?</a:t>
            </a:r>
            <a:endParaRPr lang="en-US" sz="2400" b="0" i="0" u="none" strike="noStrike" kern="1200" cap="none" spc="0" normalizeH="0" baseline="0" noProof="0">
              <a:ln>
                <a:noFill/>
              </a:ln>
              <a:solidFill>
                <a:prstClr val="black"/>
              </a:solidFill>
              <a:effectLst/>
              <a:uLnTx/>
              <a:uFillTx/>
              <a:latin typeface="Calibri"/>
              <a:ea typeface="Calibri"/>
              <a:cs typeface="Calibri"/>
            </a:endParaRPr>
          </a:p>
          <a:p>
            <a:pPr marL="400050" marR="0" lvl="0" indent="-400050" algn="l" defTabSz="457200" rtl="0" eaLnBrk="1" fontAlgn="auto" latinLnBrk="0" hangingPunct="1">
              <a:lnSpc>
                <a:spcPct val="100000"/>
              </a:lnSpc>
              <a:spcBef>
                <a:spcPts val="0"/>
              </a:spcBef>
              <a:spcAft>
                <a:spcPts val="0"/>
              </a:spcAft>
              <a:buClrTx/>
              <a:buSzTx/>
              <a:buFont typeface="+mj-lt"/>
              <a:buAutoNum type="arabicPeriod"/>
              <a:tabLst/>
              <a:defRPr/>
            </a:pPr>
            <a:endParaRPr kumimoji="0" lang="en-US" sz="24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a:p>
            <a:pPr marL="400050" marR="0" lvl="0" indent="-40005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2400" b="1" i="0" u="none" strike="noStrike" kern="1200" cap="none" spc="0" normalizeH="0" baseline="0" noProof="0">
                <a:ln>
                  <a:noFill/>
                </a:ln>
                <a:solidFill>
                  <a:srgbClr val="D47B22"/>
                </a:solidFill>
                <a:effectLst/>
                <a:uLnTx/>
                <a:uFillTx/>
                <a:latin typeface="Calibri"/>
                <a:ea typeface="Calibri"/>
                <a:cs typeface="Calibri"/>
              </a:rPr>
              <a:t>Strategies:</a:t>
            </a:r>
            <a:r>
              <a:rPr kumimoji="0" lang="en-US" sz="2400" b="1" i="0" u="none" strike="noStrike" kern="1200" cap="none" spc="0" normalizeH="0" baseline="0" noProof="0">
                <a:ln>
                  <a:noFill/>
                </a:ln>
                <a:solidFill>
                  <a:prstClr val="black"/>
                </a:solidFill>
                <a:effectLst/>
                <a:uLnTx/>
                <a:uFillTx/>
                <a:latin typeface="Calibri"/>
                <a:ea typeface="Calibri"/>
                <a:cs typeface="Calibri"/>
              </a:rPr>
              <a:t> </a:t>
            </a:r>
            <a:r>
              <a:rPr kumimoji="0" lang="en-US" sz="2400" b="0" i="0" u="none" strike="noStrike" kern="1200" cap="none" spc="0" normalizeH="0" baseline="0" noProof="0">
                <a:ln>
                  <a:noFill/>
                </a:ln>
                <a:solidFill>
                  <a:prstClr val="black"/>
                </a:solidFill>
                <a:effectLst/>
                <a:uLnTx/>
                <a:uFillTx/>
                <a:latin typeface="Calibri"/>
                <a:ea typeface="Calibri"/>
                <a:cs typeface="Calibri"/>
              </a:rPr>
              <a:t>Lays out specific objectives for school’s improvement.</a:t>
            </a:r>
            <a:endParaRPr lang="en-US" sz="2400" b="0" i="0" u="none" strike="noStrike" kern="1200" cap="none" spc="0" normalizeH="0" baseline="0" noProof="0">
              <a:ln>
                <a:noFill/>
              </a:ln>
              <a:solidFill>
                <a:prstClr val="black"/>
              </a:solidFill>
              <a:effectLst/>
              <a:uLnTx/>
              <a:uFillTx/>
              <a:latin typeface="Calibri"/>
              <a:ea typeface="Calibri"/>
              <a:cs typeface="Calibri"/>
            </a:endParaRPr>
          </a:p>
          <a:p>
            <a:pPr marL="400050" marR="0" lvl="0" indent="-400050" algn="l" defTabSz="457200" rtl="0" eaLnBrk="1" fontAlgn="auto" latinLnBrk="0" hangingPunct="1">
              <a:lnSpc>
                <a:spcPct val="100000"/>
              </a:lnSpc>
              <a:spcBef>
                <a:spcPts val="0"/>
              </a:spcBef>
              <a:spcAft>
                <a:spcPts val="0"/>
              </a:spcAft>
              <a:buClrTx/>
              <a:buSzTx/>
              <a:buFont typeface="+mj-lt"/>
              <a:buAutoNum type="arabicPeriod"/>
              <a:tabLst/>
              <a:defRPr/>
            </a:pPr>
            <a:endParaRPr kumimoji="0" lang="en-US" sz="24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a:p>
            <a:pPr marL="400050" indent="-400050">
              <a:buFont typeface="+mj-lt"/>
              <a:buAutoNum type="arabicPeriod"/>
              <a:defRPr/>
            </a:pPr>
            <a:r>
              <a:rPr kumimoji="0" lang="en-US" sz="2400" b="1" i="0" u="none" strike="noStrike" kern="1200" cap="none" spc="0" normalizeH="0" baseline="0" noProof="0">
                <a:ln>
                  <a:noFill/>
                </a:ln>
                <a:solidFill>
                  <a:srgbClr val="D47B22"/>
                </a:solidFill>
                <a:effectLst/>
                <a:uLnTx/>
                <a:uFillTx/>
                <a:latin typeface="Calibri"/>
                <a:ea typeface="Calibri"/>
                <a:cs typeface="Calibri"/>
              </a:rPr>
              <a:t>Request: </a:t>
            </a:r>
            <a:r>
              <a:rPr kumimoji="0" lang="en-US" sz="2400" b="0" i="0" u="none" strike="noStrike" kern="1200" cap="none" spc="0" normalizeH="0" baseline="0" noProof="0">
                <a:ln>
                  <a:noFill/>
                </a:ln>
                <a:solidFill>
                  <a:prstClr val="black"/>
                </a:solidFill>
                <a:effectLst/>
                <a:uLnTx/>
                <a:uFillTx/>
                <a:latin typeface="Calibri"/>
                <a:ea typeface="Calibri"/>
                <a:cs typeface="Calibri"/>
              </a:rPr>
              <a:t>“The Ask”</a:t>
            </a:r>
            <a:r>
              <a:rPr lang="en-US" sz="2400">
                <a:solidFill>
                  <a:prstClr val="black"/>
                </a:solidFill>
                <a:latin typeface="Calibri"/>
                <a:ea typeface="Calibri"/>
                <a:cs typeface="Calibri"/>
              </a:rPr>
              <a:t> </a:t>
            </a:r>
            <a:r>
              <a:rPr kumimoji="0" lang="en-US" sz="2400" b="0" i="0" u="none" strike="noStrike" kern="1200" cap="none" spc="0" normalizeH="0" baseline="0" noProof="0">
                <a:ln>
                  <a:noFill/>
                </a:ln>
                <a:solidFill>
                  <a:prstClr val="black"/>
                </a:solidFill>
                <a:effectLst/>
                <a:uLnTx/>
                <a:uFillTx/>
                <a:latin typeface="Calibri"/>
                <a:ea typeface="Calibri"/>
                <a:cs typeface="Calibri"/>
              </a:rPr>
              <a:t> What needs to be funded in order to support the strategy?</a:t>
            </a:r>
            <a:r>
              <a:rPr lang="en-US" sz="2400">
                <a:solidFill>
                  <a:prstClr val="black"/>
                </a:solidFill>
                <a:latin typeface="Calibri"/>
                <a:ea typeface="Calibri"/>
                <a:cs typeface="Calibri"/>
              </a:rPr>
              <a:t>  </a:t>
            </a:r>
            <a:endParaRPr lang="en-US" sz="2400" b="0" i="0" u="none" strike="noStrike" kern="1200" cap="none" spc="0" normalizeH="0" baseline="0" noProof="0">
              <a:ln>
                <a:noFill/>
              </a:ln>
              <a:solidFill>
                <a:prstClr val="black"/>
              </a:solidFill>
              <a:effectLst/>
              <a:uLnTx/>
              <a:uFillTx/>
              <a:latin typeface="Calibri" panose="020F0502020204030204" pitchFamily="34" charset="0"/>
              <a:ea typeface="Calibri"/>
              <a:cs typeface="Calibri" panose="020F0502020204030204" pitchFamily="34" charset="0"/>
            </a:endParaRPr>
          </a:p>
          <a:p>
            <a:pPr marL="400050" marR="0" lvl="0" indent="-400050" algn="l" defTabSz="457200" rtl="0" eaLnBrk="1" fontAlgn="auto" latinLnBrk="0" hangingPunct="1">
              <a:lnSpc>
                <a:spcPct val="100000"/>
              </a:lnSpc>
              <a:spcBef>
                <a:spcPts val="0"/>
              </a:spcBef>
              <a:spcAft>
                <a:spcPts val="0"/>
              </a:spcAft>
              <a:buClrTx/>
              <a:buSzTx/>
              <a:buFont typeface="+mj-lt"/>
              <a:buAutoNum type="arabicPeriod"/>
              <a:tabLst/>
              <a:defRPr/>
            </a:pPr>
            <a:endParaRPr kumimoji="0" lang="en-US" sz="24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a:p>
            <a:pPr marL="400050" marR="0" lvl="0" indent="-40005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2400" b="1" i="0" u="none" strike="noStrike" kern="1200" cap="none" spc="0" normalizeH="0" baseline="0" noProof="0">
                <a:ln>
                  <a:noFill/>
                </a:ln>
                <a:solidFill>
                  <a:srgbClr val="D47B22"/>
                </a:solidFill>
                <a:effectLst/>
                <a:uLnTx/>
                <a:uFillTx/>
                <a:latin typeface="Calibri"/>
                <a:ea typeface="Calibri"/>
                <a:cs typeface="Calibri"/>
              </a:rPr>
              <a:t>Amount:</a:t>
            </a:r>
            <a:r>
              <a:rPr kumimoji="0" lang="en-US" sz="2400" b="0" i="0" u="none" strike="noStrike" kern="1200" cap="none" spc="0" normalizeH="0" baseline="0" noProof="0">
                <a:ln>
                  <a:noFill/>
                </a:ln>
                <a:solidFill>
                  <a:prstClr val="black"/>
                </a:solidFill>
                <a:effectLst/>
                <a:uLnTx/>
                <a:uFillTx/>
                <a:latin typeface="Calibri"/>
                <a:ea typeface="Calibri"/>
                <a:cs typeface="Calibri"/>
              </a:rPr>
              <a:t> What is the cost associated with the Request?</a:t>
            </a:r>
            <a:endParaRPr lang="en-US" sz="2400" b="0" i="0" u="none" strike="noStrike" kern="1200" cap="none" spc="0" normalizeH="0" baseline="0" noProof="0">
              <a:ln>
                <a:noFill/>
              </a:ln>
              <a:solidFill>
                <a:prstClr val="black"/>
              </a:solidFill>
              <a:effectLst/>
              <a:uLnTx/>
              <a:uFillTx/>
              <a:latin typeface="Calibri"/>
              <a:ea typeface="Calibri"/>
              <a:cs typeface="Calibri"/>
            </a:endParaRPr>
          </a:p>
        </p:txBody>
      </p:sp>
      <p:sp>
        <p:nvSpPr>
          <p:cNvPr id="4" name="Slide Number Placeholder 3"/>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3D6C3DC6-EF6E-8948-BFE6-808D46D584D8}" type="slidenum">
              <a:rPr kumimoji="0" lang="en-US" sz="900" b="0" i="0" u="none" strike="noStrike" kern="1200" cap="none" spc="0" normalizeH="0" baseline="0" noProof="0" smtClean="0">
                <a:ln>
                  <a:noFill/>
                </a:ln>
                <a:solidFill>
                  <a:srgbClr val="159839"/>
                </a:solidFill>
                <a:effectLst/>
                <a:uLnTx/>
                <a:uFillTx/>
                <a:latin typeface="Arial" panose="020B0604020202020204" pitchFamily="34" charset="0"/>
                <a:ea typeface="+mn-ea"/>
                <a:cs typeface="Arial" panose="020B0604020202020204" pitchFamily="34" charset="0"/>
              </a:rPr>
              <a:pPr marL="0" marR="0" lvl="0" indent="0" algn="ctr" defTabSz="457200" rtl="0" eaLnBrk="1" fontAlgn="auto" latinLnBrk="0" hangingPunct="1">
                <a:lnSpc>
                  <a:spcPct val="100000"/>
                </a:lnSpc>
                <a:spcBef>
                  <a:spcPts val="0"/>
                </a:spcBef>
                <a:spcAft>
                  <a:spcPts val="0"/>
                </a:spcAft>
                <a:buClrTx/>
                <a:buSzTx/>
                <a:buFontTx/>
                <a:buNone/>
                <a:tabLst/>
                <a:defRPr/>
              </a:pPr>
              <a:t>8</a:t>
            </a:fld>
            <a:endParaRPr kumimoji="0" lang="en-US" sz="900" b="0" i="0" u="none" strike="noStrike" kern="1200" cap="none" spc="0" normalizeH="0" baseline="0" noProof="0">
              <a:ln>
                <a:noFill/>
              </a:ln>
              <a:solidFill>
                <a:srgbClr val="159839"/>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1193726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82454" y="5522119"/>
            <a:ext cx="870309" cy="392906"/>
          </a:xfrm>
          <a:prstGeom prst="rect">
            <a:avLst/>
          </a:prstGeom>
        </p:spPr>
      </p:pic>
      <p:graphicFrame>
        <p:nvGraphicFramePr>
          <p:cNvPr id="11" name="Table 10"/>
          <p:cNvGraphicFramePr>
            <a:graphicFrameLocks noGrp="1"/>
          </p:cNvGraphicFramePr>
          <p:nvPr/>
        </p:nvGraphicFramePr>
        <p:xfrm>
          <a:off x="3640678" y="1240623"/>
          <a:ext cx="8094122" cy="5303522"/>
        </p:xfrm>
        <a:graphic>
          <a:graphicData uri="http://schemas.openxmlformats.org/drawingml/2006/table">
            <a:tbl>
              <a:tblPr firstRow="1" bandRow="1">
                <a:tableStyleId>{21E4AEA4-8DFA-4A89-87EB-49C32662AFE0}</a:tableStyleId>
              </a:tblPr>
              <a:tblGrid>
                <a:gridCol w="1583293">
                  <a:extLst>
                    <a:ext uri="{9D8B030D-6E8A-4147-A177-3AD203B41FA5}">
                      <a16:colId xmlns:a16="http://schemas.microsoft.com/office/drawing/2014/main" val="20000"/>
                    </a:ext>
                  </a:extLst>
                </a:gridCol>
                <a:gridCol w="1760933">
                  <a:extLst>
                    <a:ext uri="{9D8B030D-6E8A-4147-A177-3AD203B41FA5}">
                      <a16:colId xmlns:a16="http://schemas.microsoft.com/office/drawing/2014/main" val="20001"/>
                    </a:ext>
                  </a:extLst>
                </a:gridCol>
                <a:gridCol w="1760933">
                  <a:extLst>
                    <a:ext uri="{9D8B030D-6E8A-4147-A177-3AD203B41FA5}">
                      <a16:colId xmlns:a16="http://schemas.microsoft.com/office/drawing/2014/main" val="20002"/>
                    </a:ext>
                  </a:extLst>
                </a:gridCol>
                <a:gridCol w="1621926">
                  <a:extLst>
                    <a:ext uri="{9D8B030D-6E8A-4147-A177-3AD203B41FA5}">
                      <a16:colId xmlns:a16="http://schemas.microsoft.com/office/drawing/2014/main" val="20003"/>
                    </a:ext>
                  </a:extLst>
                </a:gridCol>
                <a:gridCol w="1367037">
                  <a:extLst>
                    <a:ext uri="{9D8B030D-6E8A-4147-A177-3AD203B41FA5}">
                      <a16:colId xmlns:a16="http://schemas.microsoft.com/office/drawing/2014/main" val="20005"/>
                    </a:ext>
                  </a:extLst>
                </a:gridCol>
              </a:tblGrid>
              <a:tr h="623751">
                <a:tc>
                  <a:txBody>
                    <a:bodyPr/>
                    <a:lstStyle/>
                    <a:p>
                      <a:pPr algn="ctr"/>
                      <a:r>
                        <a:rPr lang="en-US" sz="1400"/>
                        <a:t>Priorities</a:t>
                      </a:r>
                      <a:endParaRPr lang="en-US" sz="1400">
                        <a:latin typeface="Calibri" panose="020F0502020204030204" pitchFamily="34" charset="0"/>
                      </a:endParaRPr>
                    </a:p>
                  </a:txBody>
                  <a:tcPr marL="68580" marR="68580" marT="34290" marB="34290" anchor="ctr"/>
                </a:tc>
                <a:tc>
                  <a:txBody>
                    <a:bodyPr/>
                    <a:lstStyle/>
                    <a:p>
                      <a:pPr algn="ctr"/>
                      <a:r>
                        <a:rPr lang="en-US" sz="1400"/>
                        <a:t>APS FIVE Focus Area</a:t>
                      </a:r>
                      <a:endParaRPr lang="en-US" sz="1400">
                        <a:latin typeface="Calibri" panose="020F0502020204030204" pitchFamily="34" charset="0"/>
                      </a:endParaRPr>
                    </a:p>
                  </a:txBody>
                  <a:tcPr marL="68580" marR="68580" marT="34290" marB="34290" anchor="ctr"/>
                </a:tc>
                <a:tc>
                  <a:txBody>
                    <a:bodyPr/>
                    <a:lstStyle/>
                    <a:p>
                      <a:pPr algn="ctr"/>
                      <a:r>
                        <a:rPr lang="en-US" sz="1400"/>
                        <a:t>Strategies</a:t>
                      </a:r>
                      <a:endParaRPr lang="en-US" sz="1400">
                        <a:latin typeface="Calibri" panose="020F0502020204030204" pitchFamily="34" charset="0"/>
                      </a:endParaRPr>
                    </a:p>
                  </a:txBody>
                  <a:tcPr marL="68580" marR="68580" marT="34290" marB="34290" anchor="ctr"/>
                </a:tc>
                <a:tc>
                  <a:txBody>
                    <a:bodyPr/>
                    <a:lstStyle/>
                    <a:p>
                      <a:pPr marL="0" algn="ctr" defTabSz="685800" rtl="0" eaLnBrk="1" latinLnBrk="0" hangingPunct="1"/>
                      <a:r>
                        <a:rPr lang="en-US" sz="1400" b="1" kern="1200">
                          <a:solidFill>
                            <a:schemeClr val="lt1"/>
                          </a:solidFill>
                        </a:rPr>
                        <a:t>Requests</a:t>
                      </a:r>
                      <a:endParaRPr lang="en-US" sz="1400" b="1" kern="1200">
                        <a:solidFill>
                          <a:schemeClr val="lt1"/>
                        </a:solidFill>
                        <a:latin typeface="Calibri" panose="020F0502020204030204" pitchFamily="34" charset="0"/>
                        <a:ea typeface="+mn-ea"/>
                        <a:cs typeface="+mn-cs"/>
                      </a:endParaRPr>
                    </a:p>
                  </a:txBody>
                  <a:tcPr marL="68580" marR="68580" marT="34290" marB="34290" anchor="ctr"/>
                </a:tc>
                <a:tc>
                  <a:txBody>
                    <a:bodyPr/>
                    <a:lstStyle/>
                    <a:p>
                      <a:pPr algn="ctr"/>
                      <a:r>
                        <a:rPr lang="en-US" sz="1400"/>
                        <a:t>Amount</a:t>
                      </a:r>
                      <a:endParaRPr lang="en-US" sz="1400">
                        <a:latin typeface="Calibri" panose="020F0502020204030204" pitchFamily="34" charset="0"/>
                      </a:endParaRPr>
                    </a:p>
                  </a:txBody>
                  <a:tcPr marL="68580" marR="68580" marT="34290" marB="34290" anchor="ctr"/>
                </a:tc>
                <a:extLst>
                  <a:ext uri="{0D108BD9-81ED-4DB2-BD59-A6C34878D82A}">
                    <a16:rowId xmlns:a16="http://schemas.microsoft.com/office/drawing/2014/main" val="10000"/>
                  </a:ext>
                </a:extLst>
              </a:tr>
              <a:tr h="1427342">
                <a:tc>
                  <a:txBody>
                    <a:bodyPr/>
                    <a:lstStyle/>
                    <a:p>
                      <a:pPr algn="l"/>
                      <a:r>
                        <a:rPr lang="en-US" sz="1100" b="0">
                          <a:solidFill>
                            <a:srgbClr val="FF0000"/>
                          </a:solidFill>
                        </a:rPr>
                        <a:t>Increase</a:t>
                      </a:r>
                      <a:r>
                        <a:rPr lang="en-US" sz="1100" b="0" baseline="0">
                          <a:solidFill>
                            <a:srgbClr val="FF0000"/>
                          </a:solidFill>
                        </a:rPr>
                        <a:t> level of rigor and relevance </a:t>
                      </a:r>
                      <a:r>
                        <a:rPr lang="en-US" sz="1100" b="0" i="1" baseline="0">
                          <a:solidFill>
                            <a:srgbClr val="FF0000"/>
                          </a:solidFill>
                        </a:rPr>
                        <a:t>(example- please remove)</a:t>
                      </a:r>
                      <a:endParaRPr lang="en-US" sz="1100" b="0" i="1">
                        <a:solidFill>
                          <a:srgbClr val="FF0000"/>
                        </a:solidFill>
                      </a:endParaRPr>
                    </a:p>
                  </a:txBody>
                  <a:tcPr marL="68580" marR="68580" marT="34290" marB="34290" anchor="b"/>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100" b="0" kern="1200">
                          <a:solidFill>
                            <a:srgbClr val="FF0000"/>
                          </a:solidFill>
                        </a:rPr>
                        <a:t>Fostering Academic Excellence for All </a:t>
                      </a:r>
                      <a:r>
                        <a:rPr lang="en-US" sz="1100" b="0" i="1" baseline="0">
                          <a:solidFill>
                            <a:srgbClr val="FF0000"/>
                          </a:solidFill>
                        </a:rPr>
                        <a:t>(example- please remove)</a:t>
                      </a:r>
                      <a:endParaRPr lang="en-US" sz="1100" b="0" i="1" kern="1200">
                        <a:solidFill>
                          <a:srgbClr val="FF0000"/>
                        </a:solidFill>
                        <a:latin typeface="+mn-lt"/>
                        <a:ea typeface="+mn-ea"/>
                        <a:cs typeface="+mn-cs"/>
                      </a:endParaRPr>
                    </a:p>
                  </a:txBody>
                  <a:tcPr marL="68580" marR="68580" marT="34290" marB="34290" anchor="b"/>
                </a:tc>
                <a:tc>
                  <a:txBody>
                    <a:bodyPr/>
                    <a:lstStyle/>
                    <a:p>
                      <a:pPr marL="0" algn="l" defTabSz="685800" rtl="0" eaLnBrk="1" latinLnBrk="0" hangingPunct="1"/>
                      <a:r>
                        <a:rPr lang="en-US" sz="1100" b="0" kern="1200">
                          <a:solidFill>
                            <a:srgbClr val="FF0000"/>
                          </a:solidFill>
                        </a:rPr>
                        <a:t>Implementation</a:t>
                      </a:r>
                      <a:r>
                        <a:rPr lang="en-US" sz="1100" b="0" kern="1200" baseline="0">
                          <a:solidFill>
                            <a:srgbClr val="FF0000"/>
                          </a:solidFill>
                        </a:rPr>
                        <a:t> of guided reading training for all staff </a:t>
                      </a:r>
                      <a:r>
                        <a:rPr lang="en-US" sz="1100" b="0" i="1" baseline="0">
                          <a:solidFill>
                            <a:srgbClr val="FF0000"/>
                          </a:solidFill>
                        </a:rPr>
                        <a:t>(example- please remove)</a:t>
                      </a:r>
                      <a:endParaRPr lang="en-US" sz="1100" b="0" i="1" kern="1200">
                        <a:solidFill>
                          <a:srgbClr val="FF0000"/>
                        </a:solidFill>
                        <a:latin typeface="+mn-lt"/>
                        <a:ea typeface="+mn-ea"/>
                        <a:cs typeface="+mn-cs"/>
                      </a:endParaRPr>
                    </a:p>
                  </a:txBody>
                  <a:tcPr marL="68580" marR="68580" marT="34290" marB="34290" anchor="b"/>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100" b="0" kern="1200">
                          <a:solidFill>
                            <a:srgbClr val="FF0000"/>
                          </a:solidFill>
                        </a:rPr>
                        <a:t>Purchase an additional Teacher</a:t>
                      </a:r>
                    </a:p>
                    <a:p>
                      <a:pPr marL="0" marR="0" indent="0" algn="l" defTabSz="685800" rtl="0" eaLnBrk="1" fontAlgn="auto" latinLnBrk="0" hangingPunct="1">
                        <a:lnSpc>
                          <a:spcPct val="100000"/>
                        </a:lnSpc>
                        <a:spcBef>
                          <a:spcPts val="0"/>
                        </a:spcBef>
                        <a:spcAft>
                          <a:spcPts val="0"/>
                        </a:spcAft>
                        <a:buClrTx/>
                        <a:buSzTx/>
                        <a:buFontTx/>
                        <a:buNone/>
                        <a:tabLst/>
                        <a:defRPr/>
                      </a:pPr>
                      <a:endParaRPr lang="en-US" sz="1100" b="0" kern="1200">
                        <a:solidFill>
                          <a:srgbClr val="FF0000"/>
                        </a:solidFill>
                      </a:endParaRPr>
                    </a:p>
                    <a:p>
                      <a:pPr marL="0" marR="0" indent="0" algn="l" defTabSz="685800" rtl="0" eaLnBrk="1" fontAlgn="auto" latinLnBrk="0" hangingPunct="1">
                        <a:lnSpc>
                          <a:spcPct val="100000"/>
                        </a:lnSpc>
                        <a:spcBef>
                          <a:spcPts val="0"/>
                        </a:spcBef>
                        <a:spcAft>
                          <a:spcPts val="0"/>
                        </a:spcAft>
                        <a:buClrTx/>
                        <a:buSzTx/>
                        <a:buFontTx/>
                        <a:buNone/>
                        <a:tabLst/>
                        <a:defRPr/>
                      </a:pPr>
                      <a:r>
                        <a:rPr lang="en-US" sz="1100" b="0" i="1" baseline="0">
                          <a:solidFill>
                            <a:srgbClr val="FF0000"/>
                          </a:solidFill>
                        </a:rPr>
                        <a:t>(example- please remove)</a:t>
                      </a:r>
                      <a:endParaRPr lang="en-US" sz="1100" b="0" i="1" kern="1200">
                        <a:solidFill>
                          <a:srgbClr val="FF0000"/>
                        </a:solidFill>
                        <a:latin typeface="+mn-lt"/>
                        <a:ea typeface="+mn-ea"/>
                        <a:cs typeface="+mn-cs"/>
                      </a:endParaRPr>
                    </a:p>
                  </a:txBody>
                  <a:tcPr marL="68580" marR="68580" marT="34290" marB="34290" anchor="b"/>
                </a:tc>
                <a:tc>
                  <a:txBody>
                    <a:bodyPr/>
                    <a:lstStyle/>
                    <a:p>
                      <a:pPr marL="0" algn="l" defTabSz="685800" rtl="0" eaLnBrk="1" latinLnBrk="0" hangingPunct="1"/>
                      <a:r>
                        <a:rPr lang="en-US" sz="1100" b="0" kern="1200">
                          <a:solidFill>
                            <a:srgbClr val="FF0000"/>
                          </a:solidFill>
                        </a:rPr>
                        <a:t>$84, 134</a:t>
                      </a:r>
                    </a:p>
                    <a:p>
                      <a:pPr marL="0" algn="l" defTabSz="685800" rtl="0" eaLnBrk="1" latinLnBrk="0" hangingPunct="1"/>
                      <a:endParaRPr lang="en-US" sz="1100" b="0" kern="1200">
                        <a:solidFill>
                          <a:srgbClr val="FF0000"/>
                        </a:solidFill>
                      </a:endParaRPr>
                    </a:p>
                    <a:p>
                      <a:pPr marL="0" marR="0" indent="0" algn="l" defTabSz="685800" rtl="0" eaLnBrk="1" fontAlgn="auto" latinLnBrk="0" hangingPunct="1">
                        <a:lnSpc>
                          <a:spcPct val="100000"/>
                        </a:lnSpc>
                        <a:spcBef>
                          <a:spcPts val="0"/>
                        </a:spcBef>
                        <a:spcAft>
                          <a:spcPts val="0"/>
                        </a:spcAft>
                        <a:buClrTx/>
                        <a:buSzTx/>
                        <a:buFontTx/>
                        <a:buNone/>
                        <a:tabLst/>
                        <a:defRPr/>
                      </a:pPr>
                      <a:r>
                        <a:rPr lang="en-US" sz="1100" b="0" i="1" baseline="0">
                          <a:solidFill>
                            <a:srgbClr val="FF0000"/>
                          </a:solidFill>
                        </a:rPr>
                        <a:t>(example- please remove)</a:t>
                      </a:r>
                      <a:endParaRPr lang="en-US" sz="1100" b="0" i="1" kern="1200">
                        <a:solidFill>
                          <a:srgbClr val="FF0000"/>
                        </a:solidFill>
                        <a:latin typeface="+mn-lt"/>
                        <a:ea typeface="+mn-ea"/>
                        <a:cs typeface="+mn-cs"/>
                      </a:endParaRPr>
                    </a:p>
                  </a:txBody>
                  <a:tcPr marL="68580" marR="68580" marT="34290" marB="34290" anchor="b"/>
                </a:tc>
                <a:extLst>
                  <a:ext uri="{0D108BD9-81ED-4DB2-BD59-A6C34878D82A}">
                    <a16:rowId xmlns:a16="http://schemas.microsoft.com/office/drawing/2014/main" val="10001"/>
                  </a:ext>
                </a:extLst>
              </a:tr>
              <a:tr h="361381">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extLst>
                  <a:ext uri="{0D108BD9-81ED-4DB2-BD59-A6C34878D82A}">
                    <a16:rowId xmlns:a16="http://schemas.microsoft.com/office/drawing/2014/main" val="10002"/>
                  </a:ext>
                </a:extLst>
              </a:tr>
              <a:tr h="361381">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extLst>
                  <a:ext uri="{0D108BD9-81ED-4DB2-BD59-A6C34878D82A}">
                    <a16:rowId xmlns:a16="http://schemas.microsoft.com/office/drawing/2014/main" val="10003"/>
                  </a:ext>
                </a:extLst>
              </a:tr>
              <a:tr h="361381">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extLst>
                  <a:ext uri="{0D108BD9-81ED-4DB2-BD59-A6C34878D82A}">
                    <a16:rowId xmlns:a16="http://schemas.microsoft.com/office/drawing/2014/main" val="10004"/>
                  </a:ext>
                </a:extLst>
              </a:tr>
              <a:tr h="361381">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extLst>
                  <a:ext uri="{0D108BD9-81ED-4DB2-BD59-A6C34878D82A}">
                    <a16:rowId xmlns:a16="http://schemas.microsoft.com/office/drawing/2014/main" val="10005"/>
                  </a:ext>
                </a:extLst>
              </a:tr>
              <a:tr h="361381">
                <a:tc>
                  <a:txBody>
                    <a:bodyPr/>
                    <a:lstStyle/>
                    <a:p>
                      <a:endParaRPr lang="en-US" sz="800"/>
                    </a:p>
                  </a:txBody>
                  <a:tcPr marL="68580" marR="68580" marT="34290" marB="34290" anchor="ctr"/>
                </a:tc>
                <a:tc>
                  <a:txBody>
                    <a:bodyPr/>
                    <a:lstStyle/>
                    <a:p>
                      <a:pPr algn="ctr"/>
                      <a:endParaRPr lang="en-US" sz="800"/>
                    </a:p>
                  </a:txBody>
                  <a:tcPr marL="68580" marR="68580" marT="34290" marB="34290" anchor="ctr"/>
                </a:tc>
                <a:tc>
                  <a:txBody>
                    <a:bodyPr/>
                    <a:lstStyle/>
                    <a:p>
                      <a:pPr algn="ctr"/>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extLst>
                  <a:ext uri="{0D108BD9-81ED-4DB2-BD59-A6C34878D82A}">
                    <a16:rowId xmlns:a16="http://schemas.microsoft.com/office/drawing/2014/main" val="10006"/>
                  </a:ext>
                </a:extLst>
              </a:tr>
              <a:tr h="361381">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extLst>
                  <a:ext uri="{0D108BD9-81ED-4DB2-BD59-A6C34878D82A}">
                    <a16:rowId xmlns:a16="http://schemas.microsoft.com/office/drawing/2014/main" val="10007"/>
                  </a:ext>
                </a:extLst>
              </a:tr>
              <a:tr h="361381">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extLst>
                  <a:ext uri="{0D108BD9-81ED-4DB2-BD59-A6C34878D82A}">
                    <a16:rowId xmlns:a16="http://schemas.microsoft.com/office/drawing/2014/main" val="10008"/>
                  </a:ext>
                </a:extLst>
              </a:tr>
              <a:tr h="361381">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extLst>
                  <a:ext uri="{0D108BD9-81ED-4DB2-BD59-A6C34878D82A}">
                    <a16:rowId xmlns:a16="http://schemas.microsoft.com/office/drawing/2014/main" val="10009"/>
                  </a:ext>
                </a:extLst>
              </a:tr>
              <a:tr h="361381">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extLst>
                  <a:ext uri="{0D108BD9-81ED-4DB2-BD59-A6C34878D82A}">
                    <a16:rowId xmlns:a16="http://schemas.microsoft.com/office/drawing/2014/main" val="10010"/>
                  </a:ext>
                </a:extLst>
              </a:tr>
            </a:tbl>
          </a:graphicData>
        </a:graphic>
      </p:graphicFrame>
      <p:sp>
        <p:nvSpPr>
          <p:cNvPr id="2" name="Slide Number Placeholder 1"/>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3D6C3DC6-EF6E-8948-BFE6-808D46D584D8}" type="slidenum">
              <a:rPr kumimoji="0" lang="en-US" sz="900" b="0" i="0" u="none" strike="noStrike" kern="1200" cap="none" spc="0" normalizeH="0" baseline="0" noProof="0" smtClean="0">
                <a:ln>
                  <a:noFill/>
                </a:ln>
                <a:solidFill>
                  <a:srgbClr val="F5F5F5"/>
                </a:solidFill>
                <a:effectLst/>
                <a:uLnTx/>
                <a:uFillTx/>
                <a:latin typeface="Arial" panose="020B0604020202020204" pitchFamily="34" charset="0"/>
                <a:ea typeface="+mn-ea"/>
                <a:cs typeface="Arial" panose="020B0604020202020204" pitchFamily="34" charset="0"/>
              </a:rPr>
              <a:pPr marL="0" marR="0" lvl="0" indent="0" algn="ctr" defTabSz="457200" rtl="0" eaLnBrk="1" fontAlgn="auto" latinLnBrk="0" hangingPunct="1">
                <a:lnSpc>
                  <a:spcPct val="100000"/>
                </a:lnSpc>
                <a:spcBef>
                  <a:spcPts val="0"/>
                </a:spcBef>
                <a:spcAft>
                  <a:spcPts val="0"/>
                </a:spcAft>
                <a:buClrTx/>
                <a:buSzTx/>
                <a:buFontTx/>
                <a:buNone/>
                <a:tabLst/>
                <a:defRPr/>
              </a:pPr>
              <a:t>9</a:t>
            </a:fld>
            <a:endParaRPr kumimoji="0" lang="en-US" sz="900" b="0" i="0" u="none" strike="noStrike" kern="1200" cap="none" spc="0" normalizeH="0" baseline="0" noProof="0">
              <a:ln>
                <a:noFill/>
              </a:ln>
              <a:solidFill>
                <a:srgbClr val="F5F5F5"/>
              </a:solidFill>
              <a:effectLst/>
              <a:uLnTx/>
              <a:uFillTx/>
              <a:latin typeface="Arial" panose="020B0604020202020204" pitchFamily="34" charset="0"/>
              <a:ea typeface="+mn-ea"/>
              <a:cs typeface="Arial" panose="020B0604020202020204" pitchFamily="34" charset="0"/>
            </a:endParaRPr>
          </a:p>
        </p:txBody>
      </p:sp>
      <p:sp>
        <p:nvSpPr>
          <p:cNvPr id="4" name="Rectangle 3">
            <a:extLst>
              <a:ext uri="{FF2B5EF4-FFF2-40B4-BE49-F238E27FC236}">
                <a16:creationId xmlns:a16="http://schemas.microsoft.com/office/drawing/2014/main" id="{71D74ADF-D065-F4AC-6AFC-5232688AE1B8}"/>
              </a:ext>
            </a:extLst>
          </p:cNvPr>
          <p:cNvSpPr/>
          <p:nvPr/>
        </p:nvSpPr>
        <p:spPr>
          <a:xfrm>
            <a:off x="4262890" y="875782"/>
            <a:ext cx="7085696" cy="17029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Sabon Next LT"/>
              <a:ea typeface="+mn-ea"/>
              <a:cs typeface="+mn-cs"/>
            </a:endParaRPr>
          </a:p>
        </p:txBody>
      </p:sp>
      <p:sp>
        <p:nvSpPr>
          <p:cNvPr id="5" name="TextBox 4">
            <a:extLst>
              <a:ext uri="{FF2B5EF4-FFF2-40B4-BE49-F238E27FC236}">
                <a16:creationId xmlns:a16="http://schemas.microsoft.com/office/drawing/2014/main" id="{C92BF239-9DC7-0C8E-F0D1-AA426EF1386E}"/>
              </a:ext>
            </a:extLst>
          </p:cNvPr>
          <p:cNvSpPr txBox="1"/>
          <p:nvPr/>
        </p:nvSpPr>
        <p:spPr>
          <a:xfrm>
            <a:off x="3419476" y="324379"/>
            <a:ext cx="8772524" cy="507831"/>
          </a:xfrm>
          <a:prstGeom prst="rect">
            <a:avLst/>
          </a:prstGeom>
          <a:noFill/>
        </p:spPr>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700" b="1">
                <a:solidFill>
                  <a:prstClr val="black"/>
                </a:solidFill>
                <a:latin typeface="Century Schoolbook" panose="02040604050505020304"/>
              </a:rPr>
              <a:t>FY25</a:t>
            </a:r>
            <a:r>
              <a:rPr kumimoji="0" lang="en-US" sz="2700" b="1" i="0" u="none" strike="noStrike" kern="1200" cap="none" spc="0" normalizeH="0" baseline="0" noProof="0">
                <a:ln>
                  <a:noFill/>
                </a:ln>
                <a:solidFill>
                  <a:prstClr val="black"/>
                </a:solidFill>
                <a:effectLst/>
                <a:uLnTx/>
                <a:uFillTx/>
                <a:latin typeface="Century Schoolbook" panose="02040604050505020304"/>
                <a:ea typeface="+mn-ea"/>
                <a:cs typeface="+mn-cs"/>
              </a:rPr>
              <a:t> Strategic Plan Break-out</a:t>
            </a:r>
          </a:p>
        </p:txBody>
      </p:sp>
      <p:sp>
        <p:nvSpPr>
          <p:cNvPr id="6" name="Rectangle 5">
            <a:extLst>
              <a:ext uri="{FF2B5EF4-FFF2-40B4-BE49-F238E27FC236}">
                <a16:creationId xmlns:a16="http://schemas.microsoft.com/office/drawing/2014/main" id="{FEF3F32B-7CFB-5DEE-EA56-0798E6446FF1}"/>
              </a:ext>
            </a:extLst>
          </p:cNvPr>
          <p:cNvSpPr/>
          <p:nvPr/>
        </p:nvSpPr>
        <p:spPr>
          <a:xfrm>
            <a:off x="4089256" y="2057400"/>
            <a:ext cx="7196965" cy="392906"/>
          </a:xfrm>
          <a:prstGeom prst="rect">
            <a:avLst/>
          </a:prstGeom>
          <a:solidFill>
            <a:schemeClr val="accent1">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83A9">
                    <a:lumMod val="75000"/>
                  </a:srgbClr>
                </a:solidFill>
                <a:effectLst/>
                <a:uLnTx/>
                <a:uFillTx/>
                <a:latin typeface="Sabon Next LT"/>
                <a:ea typeface="+mn-ea"/>
                <a:cs typeface="+mn-cs"/>
              </a:rPr>
              <a:t>EXAMPLE</a:t>
            </a:r>
          </a:p>
        </p:txBody>
      </p:sp>
    </p:spTree>
    <p:extLst>
      <p:ext uri="{BB962C8B-B14F-4D97-AF65-F5344CB8AC3E}">
        <p14:creationId xmlns:p14="http://schemas.microsoft.com/office/powerpoint/2010/main" val="2920101703"/>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1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2022 Principal's Report Template - Mtg 1">
  <a:themeElements>
    <a:clrScheme name="APS 4">
      <a:dk1>
        <a:sysClr val="windowText" lastClr="000000"/>
      </a:dk1>
      <a:lt1>
        <a:sysClr val="window" lastClr="FFFFFF"/>
      </a:lt1>
      <a:dk2>
        <a:srgbClr val="0083A9"/>
      </a:dk2>
      <a:lt2>
        <a:srgbClr val="E7E6E6"/>
      </a:lt2>
      <a:accent1>
        <a:srgbClr val="F3CF45"/>
      </a:accent1>
      <a:accent2>
        <a:srgbClr val="D47B22"/>
      </a:accent2>
      <a:accent3>
        <a:srgbClr val="0083A9"/>
      </a:accent3>
      <a:accent4>
        <a:srgbClr val="A92A91"/>
      </a:accent4>
      <a:accent5>
        <a:srgbClr val="595B5D"/>
      </a:accent5>
      <a:accent6>
        <a:srgbClr val="159839"/>
      </a:accent6>
      <a:hlink>
        <a:srgbClr val="D47B22"/>
      </a:hlink>
      <a:folHlink>
        <a:srgbClr val="159839"/>
      </a:folHlink>
    </a:clrScheme>
    <a:fontScheme name="Custom 22">
      <a:majorFont>
        <a:latin typeface="Arial Black"/>
        <a:ea typeface=""/>
        <a:cs typeface=""/>
      </a:majorFont>
      <a:minorFont>
        <a:latin typeface="Sabon Next L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ometric-Color-Block_Win32_jx_v9.potx" id="{B1D493D9-AF74-4AD6-8F0C-5B1308D7041B}" vid="{1AA99070-5A1F-42D2-9F5B-E7354C964689}"/>
    </a:ext>
  </a:extLst>
</a:theme>
</file>

<file path=ppt/theme/theme12.xml><?xml version="1.0" encoding="utf-8"?>
<a:theme xmlns:a="http://schemas.openxmlformats.org/drawingml/2006/main" name="Office Theme">
  <a:themeElements>
    <a:clrScheme name="APS 4">
      <a:dk1>
        <a:sysClr val="windowText" lastClr="000000"/>
      </a:dk1>
      <a:lt1>
        <a:sysClr val="window" lastClr="FFFFFF"/>
      </a:lt1>
      <a:dk2>
        <a:srgbClr val="0083A9"/>
      </a:dk2>
      <a:lt2>
        <a:srgbClr val="E7E6E6"/>
      </a:lt2>
      <a:accent1>
        <a:srgbClr val="F3CF45"/>
      </a:accent1>
      <a:accent2>
        <a:srgbClr val="D47B22"/>
      </a:accent2>
      <a:accent3>
        <a:srgbClr val="0083A9"/>
      </a:accent3>
      <a:accent4>
        <a:srgbClr val="A92A91"/>
      </a:accent4>
      <a:accent5>
        <a:srgbClr val="595B5D"/>
      </a:accent5>
      <a:accent6>
        <a:srgbClr val="159839"/>
      </a:accent6>
      <a:hlink>
        <a:srgbClr val="D47B22"/>
      </a:hlink>
      <a:folHlink>
        <a:srgbClr val="159839"/>
      </a:folHlink>
    </a:clrScheme>
    <a:fontScheme name="Custom 75">
      <a:majorFont>
        <a:latin typeface="Tenorite"/>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niversal Color Block_Win32_AP_v2" id="{3EA4D81A-EBDE-431D-8B15-A5A6F500D5A4}" vid="{8EBF5489-0BE1-418D-A69C-2193D304C7E7}"/>
    </a:ext>
  </a:extLst>
</a:theme>
</file>

<file path=ppt/theme/theme13.xml><?xml version="1.0" encoding="utf-8"?>
<a:theme xmlns:a="http://schemas.openxmlformats.org/drawingml/2006/main" name="Facet">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FY2021 School Budgeting Workshop Template" id="{04DBA474-9D2F-41A5-B50F-EC6E7EE65FD2}" vid="{56851ABD-F05D-4AF1-B253-5731A9DC0AB4}"/>
    </a:ext>
  </a:ext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6_Custom Design">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8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10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e136758a-e7f7-4029-9cdc-709c7a6ff021">
      <UserInfo>
        <DisplayName>Barnett, Carolyn</DisplayName>
        <AccountId>14</AccountId>
        <AccountType/>
      </UserInfo>
      <UserInfo>
        <DisplayName>Gipson, Chaundra</DisplayName>
        <AccountId>16</AccountId>
        <AccountType/>
      </UserInfo>
      <UserInfo>
        <DisplayName>Jacobi, Diane</DisplayName>
        <AccountId>12</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A977F1402712049B4BB4CDB1A03C7C8" ma:contentTypeVersion="6" ma:contentTypeDescription="Create a new document." ma:contentTypeScope="" ma:versionID="d3e1e996098012709ec36ed5039f1c5c">
  <xsd:schema xmlns:xsd="http://www.w3.org/2001/XMLSchema" xmlns:xs="http://www.w3.org/2001/XMLSchema" xmlns:p="http://schemas.microsoft.com/office/2006/metadata/properties" xmlns:ns2="8dcae609-94e2-4108-915c-852935aa21ad" xmlns:ns3="e136758a-e7f7-4029-9cdc-709c7a6ff021" targetNamespace="http://schemas.microsoft.com/office/2006/metadata/properties" ma:root="true" ma:fieldsID="9441e7c3fbae7088efd2e25db08152b5" ns2:_="" ns3:_="">
    <xsd:import namespace="8dcae609-94e2-4108-915c-852935aa21ad"/>
    <xsd:import namespace="e136758a-e7f7-4029-9cdc-709c7a6ff021"/>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cae609-94e2-4108-915c-852935aa21a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136758a-e7f7-4029-9cdc-709c7a6ff021"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860D824-1F42-4605-A966-FFCBCF63520E}">
  <ds:schemaRefs>
    <ds:schemaRef ds:uri="d37e30bb-5f32-4411-a640-0b4044b692bf"/>
    <ds:schemaRef ds:uri="ffb952a0-74d9-4848-89d6-000c4b1b707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21912341-9544-4F08-8FA1-CBA3014C96EE}">
  <ds:schemaRefs>
    <ds:schemaRef ds:uri="http://schemas.microsoft.com/sharepoint/v3/contenttype/forms"/>
  </ds:schemaRefs>
</ds:datastoreItem>
</file>

<file path=customXml/itemProps3.xml><?xml version="1.0" encoding="utf-8"?>
<ds:datastoreItem xmlns:ds="http://schemas.openxmlformats.org/officeDocument/2006/customXml" ds:itemID="{90E91726-730E-4E2D-A873-BB5B380DA98A}"/>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21</Slides>
  <Notes>17</Notes>
  <HiddenSlides>0</HiddenSlides>
  <ScaleCrop>false</ScaleCrop>
  <HeadingPairs>
    <vt:vector size="4" baseType="variant">
      <vt:variant>
        <vt:lpstr>Theme</vt:lpstr>
      </vt:variant>
      <vt:variant>
        <vt:i4>13</vt:i4>
      </vt:variant>
      <vt:variant>
        <vt:lpstr>Slide Titles</vt:lpstr>
      </vt:variant>
      <vt:variant>
        <vt:i4>21</vt:i4>
      </vt:variant>
    </vt:vector>
  </HeadingPairs>
  <TitlesOfParts>
    <vt:vector size="34" baseType="lpstr">
      <vt:lpstr>Custom Design</vt:lpstr>
      <vt:lpstr>1_Custom Design</vt:lpstr>
      <vt:lpstr>2_Custom Design</vt:lpstr>
      <vt:lpstr>3_Custom Design</vt:lpstr>
      <vt:lpstr>6_Custom Design</vt:lpstr>
      <vt:lpstr>5_Custom Design</vt:lpstr>
      <vt:lpstr>4_Custom Design</vt:lpstr>
      <vt:lpstr>8_Custom Design</vt:lpstr>
      <vt:lpstr>10_Custom Design</vt:lpstr>
      <vt:lpstr>11_Custom Design</vt:lpstr>
      <vt:lpstr>2022 Principal's Report Template - Mtg 1</vt:lpstr>
      <vt:lpstr>Office Theme</vt:lpstr>
      <vt:lpstr>Facet</vt:lpstr>
      <vt:lpstr>(School name) Budget Feedback Meeting</vt:lpstr>
      <vt:lpstr>Norms</vt:lpstr>
      <vt:lpstr>GO Team Budget Development Process</vt:lpstr>
      <vt:lpstr>PowerPoint Presentation</vt:lpstr>
      <vt:lpstr>Budget Feedback Meeting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Discussion of reserve and Holdback funds</vt:lpstr>
      <vt:lpstr>PowerPoint Presentation</vt:lpstr>
      <vt:lpstr>PowerPoint Presentation</vt:lpstr>
      <vt:lpstr>Summary of position Changes to Support the Strategic Plan</vt:lpstr>
      <vt:lpstr>Questions for the GO Team to Consider and Discuss</vt:lpstr>
      <vt:lpstr>Where We’re Going?</vt:lpstr>
      <vt:lpstr>What’s Next?</vt:lpstr>
      <vt:lpstr>Thank you</vt:lpstr>
    </vt:vector>
  </TitlesOfParts>
  <Company>Atlanta Public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Graphics Designer Office of Communications</dc:creator>
  <cp:revision>1</cp:revision>
  <cp:lastPrinted>2020-01-13T18:18:48Z</cp:lastPrinted>
  <dcterms:created xsi:type="dcterms:W3CDTF">2014-12-15T21:46:52Z</dcterms:created>
  <dcterms:modified xsi:type="dcterms:W3CDTF">2024-01-25T20:59:50Z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0x0101007A977F1402712049B4BB4CDB1A03C7C8</vt:lpwstr>
  </property>
  <property fmtid="{D5CDD505-2E9C-101B-9397-08002B2CF9AE}" pid="3" name="MediaServiceImageTags">
    <vt:lpwstr/>
  </property>
</Properties>
</file>